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415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hua 1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appuah the border went west to the Kanah Ravine and ended at the Mediterranean Sea. This was the inheritance of the tribe of the Ephraimites, according to its cla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also included all the towns and their villages that were set aside for the Ephraimites within the inheritance of the Manassit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dislodge the Canaanites living in Gezer; to this day the Canaanites live among the people of Ephraim but are required to do forced lab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otment for Ephraim and Manasse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lotment for Joseph began at the Jordan, east of the springs of Jericho, and went up from there through the desert into the hill country of Beth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ent on from Bethel (that is, Luz), crossed over to the territory of the Arkites in Atarot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cended westward to the territory of the Japhletites as far as the region of Lower Beth Horon and on to Gezer, ending at the Mediterranean Se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nasseh and Ephraim, the descendants of Joseph, received their inherit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the territory of Ephraim, according to its clans:The boundary of their inheritance went from Ataroth Addar in the east to Upper Beth Horon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tinued to the Mediterranean Sea. From Mikmethath on the north it curved eastward to Taanath Shiloh, passing by it to Janoah on the ea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t went down from Janoah to Ataroth and Naarah, touched Jericho and came out at the Jord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2026-06-14T08:21:11Z</dcterms:created>
  <dcterms:modified xsi:type="dcterms:W3CDTF">2026-06-14T08:21:11Z</dcterms:modified>
  <dc:title>Bible.com.au: Joshua 16:1-10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