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presProps" Target="presProps.xml"/>
  <Relationship Id="rId17" Type="http://schemas.openxmlformats.org/officeDocument/2006/relationships/viewProps" Target="viewProps.xml"/>
  <Relationship Id="rId1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7589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shua 16:1-10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rom Tappuah the border went west to the Kanah Ravine and ended at the Mediterranean Sea. This was the inheritance of the tribe of the Ephraimites, according to its clans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also included all the towns and their villages that were set aside for the Ephraimites within the inheritance of the Manassites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did not dislodge the Canaanites living in Gezer; to this day the Canaanites live among the people of Ephraim but are required to do forced labor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otment for Ephraim and Manasseh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allotment for Joseph began at the Jordan, east of the springs of Jericho, and went up from there through the desert into the hill country of Bethel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went on from Bethel (that is, Luz), crossed over to the territory of the Arkites in Ataroth,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escended westward to the territory of the Japhletites as far as the region of Lower Beth Horon and on to Gezer, ending at the Mediterranean Sea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Manasseh and Ephraim, the descendants of Joseph, received their inheritance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s was the territory of Ephraim, according to its clans:The boundary of their inheritance went from Ataroth Addar in the east to Upper Beth Horon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continued to the Mediterranean Sea. From Mikmethath on the north it curved eastward to Taanath Shiloh, passing by it to Janoah on the east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it went down from Janoah to Ataroth and Naarah, touched Jericho and came out at the Jordan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4">
  <a:themeElements>
    <a:clrScheme name="Theme7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4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2026-08-11T14:47:01Z</dcterms:created>
  <dcterms:modified xsi:type="dcterms:W3CDTF">2026-08-11T14:47:01Z</dcterms:modified>
  <dc:title>Bible.com.au: Joshua 16:1-10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