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6946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13: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other half of Manasseh, the Reubenites and the Gadites had received the inheritance that Moses had given them east of the Jordan, as he, the servant of the Lord, had assigned it to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t extended from Aroer on the rim of the Arnon Gorge, and from the town in the middle of the gorge, and included the whole plateau of Medeba as far as Dib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ll the towns of Sihon king of the Amorites, who ruled in Heshbon, out to the border of the Ammonit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t also included Gilead, the territory of the people of Geshur and Maakah, all of Mount Hermon and all Bashan as far as Saleka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at is, the whole kingdom of Og in Bashan, who had reigned in Ashtaroth and Edrei. (He was the last of the Rephaites.) Moses had defeated them and taken over their la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the Israelites did not drive out the people of Geshur and Maakah, so they continue to live among the Israelites to this da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to the tribe of Levi he gave no inheritance, since the food offerings presented to the Lord, the God of Israel, are their inheritance, as he promised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is is what Moses had given to the tribe of Reuben, according to its cla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territory from Aroer on the rim of the Arnon Gorge, and from the town in the middle of the gorge, and the whole plateau past Medeb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o Heshbon and all its towns on the plateau, including Dibon, Bamoth Baal, Beth Baal Me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Land Still to Be Take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ahaz, Kedemoth, Mephaa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iriathaim, Sibmah, Zereth Shahar on the hill in the valle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eth Peor, the slopes of Pisgah, and Beth Jeshimo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ll the towns on the plateau and the entire realm of Sihon king of the Amorites, who ruled at Heshbon. Moses had defeated him and the Midianite chiefs, Evi, Rekem, Zur, Hur and Reba—princes allied with Sihon—who lived in that countr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n addition to those slain in battle, the Israelites had put to the sword Balaam son of Beor, who practiced divinati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boundary of the Reubenites was the bank of the Jordan. These towns and their villages were the inheritance of the Reubenites, according to their clan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is is what Moses had given to the tribe of Gad, according to its clan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territory of Jazer, all the towns of Gilead and half the Ammonite country as far as Aroer, near Rabba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from Heshbon to Ramath Mizpah and Betonim, and from Mahanaim to the territory of Debi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in the valley, Beth Haram, Beth Nimrah, Sukkoth and Zaphon with the rest of the realm of Sihon king of Heshbon (the east side of the Jordan, the territory up to the end of the Sea of Galile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Joshua had grown old, the Lord said to him, “You are now very old, and there are still very large areas of land to be taken ov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se towns and their villages were the inheritance of the Gadites, according to their clan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is is what Moses had given to the half-tribe of Manasseh, that is, to half the family of the descendants of Manasseh, according to its clan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territory extending from Mahanaim and including all of Bashan, the entire realm of Og king of Bashan—all the settlements of Jair in Bashan, sixty town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alf of Gilead, and Ashtaroth and Edrei (the royal cities of Og in Bashan).This was for the descendants of Makir son of Manasseh—for half of the sons of Makir, according to their clan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is is the inheritance Moses had given when he was in the plains of Moab across the Jordan east of Jericho.]]></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t to the tribe of Levi, Moses had given no inheritance; the Lord, the God of Israel, is their inheritance, as he promised the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is the land that remains:“all the regions of the Philistines and Geshurit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rom the Shihor River on the east of Egypt to the territory of Ekron on the north, all of it counted as Canaanite though held by the five Philistine rulers in Gaza, Ashdod, Ashkelon, Gath and Ekron;the territory of the Avvit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n the south;all the land of the Canaanites, from Arah of the Sidonians as far as Aphek and the border of the Amorit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area of Byblos;and all Lebanon to the east, from Baal Gad below Mount Hermon to Lebo Hama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s for all the inhabitants of the mountain regions from Lebanon to Misrephoth Maim, that is, all the Sidonians, I myself will drive them out before the Israelites. Be sure to allocate this land to Israel for an inheritance, as I have instructed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divide it as an inheritance among the nine tribes and half of the tribe of Manasseh.”Division of the Land East of the Jordan]]></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2026-06-01T22:33:12Z</dcterms:created>
  <dcterms:modified xsi:type="dcterms:W3CDTF">2026-06-01T22:33:12Z</dcterms:modified>
  <dc:title>Bible.com.au: Joshua 13:1-33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