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3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ist of Defeated K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kings of the land whom the Israelites had defeated and whose territory they took over east of the Jordan, from the Arnon Gorge to Mount Hermon, including all the eastern side of the Arab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hon king of the Amorites, who reigned in Heshbon.He ruled from Aroer on the rim of the Arnon Gorge—from the middle of the gorge—to the Jabbok River, which is the border of the Ammonites. This included half of Gil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lso ruled over the eastern Arabah from the Sea of Galilee to the Sea of the Arabah (that is, the Dead Sea), to Beth Jeshimoth, and then southward below the slopes of Pisg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territory of Og king of Bashan, one of the last of the Rephaites, who reigned in Ashtaroth and Edre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ruled over Mount Hermon, Salekah, all of Bashan to the border of the people of Geshur and Maakah, and half of Gilead to the border of Sihon king of Heshb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the servant of the Lord, and the Israelites conquered them. And Moses the servant of the Lord gave their land to the Reubenites, the Gadites and the half-tribe of Manasseh to be their posses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re is a list of the kings of the land that Joshua and the Israelites conquered on the west side of the Jordan, from Baal Gad in the Valley of Lebanon to Mount Halak, which rises toward Seir. Joshua gave their lands as an inheritance to the tribes of Israel according to their tribal divis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ands included the hill country, the western foothills, the Arabah, the mountain slopes, the wilderness and the Negev. These were the lands of the Hittites, Amorites, Canaanites, Perizzites, Hivites and Jebusites.These were the k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king of Jericho onethe king of Ai (near Bethel) 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king of Jerusalem onethe king of Hebron 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 of Jarmuth onethe king of Lachish 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of Eglon onethe king of Gezer 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of Debir onethe king of Geder 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king of Hormah onethe king of Arad 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ng of Libnah onethe king of Adullam 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 of Makkedah onethe king of Bethel 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of Tappuah onethe king of Hepher 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king of Aphek onethe king of Lasharon 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ing of Madon onethe king of Hazor 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king of Shimron Meron onethe king of Akshaph 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of Taanach onethe king of Megiddo 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king of Kedesh onethe king of Jokneam in Carmel 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king of Dor (in Naphoth Dor) onethe king of Goyim in Gilgal 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king of Tirzah onethirty-one kings in a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2026-09-23T16:32:02Z</dcterms:created>
  <dcterms:modified xsi:type="dcterms:W3CDTF">2026-09-23T16:32:02Z</dcterms:modified>
  <dc:title>Bible.com.au: Joshua 12:1-24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