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s included the hill country, the western foothills, the Arabah, the mountain slopes, the wilderness and the Negev. These were the lands of the Hittites, Amorites, Canaanites, Perizzites, Hivites and Jebusites.These were the k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the king of Ai (near Bethel)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the king of Hebro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the king of Lachish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the king of Gez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the king of Ged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the king of Arad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the king of Adullam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the king of Bethe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the king of Hepher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Defeated 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the king of Lasharon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the king of Hazor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 Meron onethe king of Akshaph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the king of Megiddo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the king of Jokneam in Carme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Naphoth Dor) onethe king of Goyim in Gilgal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thirty-one kings i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kings of the land whom the Israelites had defeated and whose territory they took over east of the Jordan, from the Arnon Gorge to Mount Hermon, including all the eastern side of the Ara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reigned in Heshbon.He ruled from Aroer on the rim of the Arnon Gorge—from the middle of the gorge—to the Jabbok River, which is the border of the Ammonites. This included half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ruled over the eastern Arabah from the Sea of Galilee to the Sea of the Arabah (that is, the Dead Sea), to Beth Jeshimoth, and then southward below the slopes of Pisg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erritory of Og king of Bashan, one of the last of the Rephaites, who reigned in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uled over Mount Hermon, Salekah, all of Bashan to the border of the people of Geshur and Maakah, and half of Gilead to the border of Sihon king of Heshb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servant of the Lord, and the Israelites conquered them. And Moses the servant of the Lord gave their land to the Reubenites, the Gadites and the half-tribe of Manasseh to be their poss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e is a list of the kings of the land that Joshua and the Israelites conquered on the west side of the Jordan, from Baal Gad in the Valley of Lebanon to Mount Halak, which rises toward Seir. Joshua gave their lands as an inheritance to the tribes of Israel according to their tribal division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2026-05-24T16:46:57Z</dcterms:created>
  <dcterms:modified xsi:type="dcterms:W3CDTF">2026-05-24T16:46:57Z</dcterms:modified>
  <dc:title>Bible.com.au: Joshua 12:1-24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