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presProps" Target="presProps.xml"/>
  <Relationship Id="rId7" Type="http://schemas.openxmlformats.org/officeDocument/2006/relationships/viewProps" Target="viewProps.xml"/>
  <Relationship Id="rId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23487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shua 1: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ep this Book of the Law always on your lips; meditate on it day and night, so that you may be careful to do everything written in it. Then you will be prosperous and successful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">
  <a:themeElements>
    <a:clrScheme name="Theme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2026-10-05T16:43:19Z</dcterms:created>
  <dcterms:modified xsi:type="dcterms:W3CDTF">2026-10-05T16:43:19Z</dcterms:modified>
  <dc:title>Bible.com.au: Joshua 1:8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