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1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hua 1: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is Book of the Law always on your lips; meditate on it day and night, so that you may be careful to do everything written in it. Then you will be prosperous and successf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2026-06-04T07:08:31Z</dcterms:created>
  <dcterms:modified xsi:type="dcterms:W3CDTF">2026-06-04T07:08:31Z</dcterms:modified>
  <dc:title>Bible.com.au: Joshua 1:8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