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presProps" Target="presProps.xml"/>
  <Relationship Id="rId17" Type="http://schemas.openxmlformats.org/officeDocument/2006/relationships/viewProps" Target="viewProps.xml"/>
  <Relationship Id="rId1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06557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3:1-10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let people and animals be covered with sackcloth. Let everyone call urgently on God. Let them give up their evil ways and their violenc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knows? God may yet relent and with compassion turn from his fierce anger so that we will not perish.”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God saw what they did and how they turned from their evil ways, he relented and did not bring on them the destruction he had threatened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Goes to Nineveh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 word of the Lord came to Jonah a second time: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Go to the great city of Nineveh and proclaim to it the message I give you.”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obeyed the word of the Lord and went to Nineveh. Now Nineveh was a very large city; it took three days to go through i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nah began by going a day’s journey into the city, proclaiming, “Forty more days and Nineveh will be overthrown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Ninevites believed God. A fast was proclaimed, and all of them, from the greatest to the least, put on sackcloth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Jonah’s warning reached the king of Nineveh, he rose from his throne, took off his royal robes, covered himself with sackcloth and sat down in the dust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proclamation he issued in Nineveh:“By the decree of the king and his nobles:Do not let people or animals, herds or flocks, taste anything; do not let them eat or drink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4">
  <a:themeElements>
    <a:clrScheme name="Theme6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4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4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2026-06-09T23:55:03Z</dcterms:created>
  <dcterms:modified xsi:type="dcterms:W3CDTF">2026-06-09T23:55:03Z</dcterms:modified>
  <dc:title>Bible.com.au: Jonah 3:1-10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