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90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se who cling to worthless idolsturn away from God’s love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with shouts of grateful praise,will sacrifice to you.What I have vowed I will make good.I will say, ‘Salvation comes from the Lord.’ 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ommanded the fish, and it vomited Jonah onto dry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inside the fish Jonah prayed to the Lord his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“In my distress I called to the Lord,and he answered me.From deep in the realm of the dead I called for help,and you listened to my c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urled me into the depths,into the very heart of the seas,and the currents swirled about me;all your waves and breakersswept ov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 have been banishedfrom your sight;yet I will look againtoward your holy templ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gulfing waters threatened me,the deep surrounded me;seaweed was wrapped around my h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roots of the mountains I sank down;the earth beneath barred me in forever.But you, Lord my God,brought my life up from the p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my life was ebbing away,I remembered you, Lord,and my prayer rose to you,to your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2026-06-25T18:38:50Z</dcterms:created>
  <dcterms:modified xsi:type="dcterms:W3CDTF">2026-06-25T18:38:50Z</dcterms:modified>
  <dc:title>Bible.com.au: Jonah 2:1-10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