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871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el 3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ell your sons and daughters to the people of Judah, and they will sell them to the Sabeans, a nation far away.” The Lord has spok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claim this among the nations:Prepare for war!Rouse the warriors!Let all the fighting men draw near and attack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at your plowshares into swordsand your pruning hooks into spears.Let the weakling say,“I am strong!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quickly, all you nations from every side,and assemble there.Bring down your warriors, Lord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et the nations be roused;let them advance into the Valley of Jehoshaphat,for there I will sitto judge all the nations on every sid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wing the sickle,for the harvest is ripe.Come, trample the grapes,for the winepress is fulland the vats overflow—so great is their wickedness!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ultitudes, multitudesin the valley of decision!For the day of the Lord is nearin the valley of decis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n and moon will be darkened,and the stars no longer shin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roar from Zionand thunder from Jerusalem;the earth and the heavens will tremble.But the Lord will be a refuge for his people,a stronghold for the people of Israel.Blessings for God’s People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n you will know that I, the Lord your God,dwell in Zion, my holy hill.Jerusalem will be holy;never again will foreigners invade h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tions Judged 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n that day the mountains will drip new wine,and the hills will flow with milk;all the ravines of Judah will run with water.A fountain will flow out of the Lord’s houseand will water the valley of acacia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gypt will be desolate,Edom a desert waste,because of violence done to the people of Judah,in whose land they shed innocent bloo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 will be inhabited foreverand Jerusalem through all generation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I leave their innocent blood unavenged?No, I will not.”The Lord dwells in Zion!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n those days and at that time,when I restore the fortunes of Judah and Jerusalem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ather all nationsand bring them down to the Valley of Jehoshaphat.There I will put them on trialfor what they did to my inheritance, my people Israel,because they scattered my people among the nationsand divided up my lan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ast lots for my peopleand traded boys for prostitutes;they sold girls for wine to drink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ow what have you against me, Tyre and Sidon and all you regions of Philistia? Are you repaying me for something I have done? If you are paying me back, I will swiftly and speedily return on your own heads what you have don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took my silver and my gold and carried off my finest treasures to your templ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old the people of Judah and Jerusalem to the Greeks, that you might send them far from their homel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ee, I am going to rouse them out of the places to which you sold them, and I will return on your own heads what you have don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2026-09-06T05:02:02Z</dcterms:created>
  <dcterms:modified xsi:type="dcterms:W3CDTF">2026-09-06T05:02:02Z</dcterms:modified>
  <dc:title>Bible.com.au: Joel 3:1-21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