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8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offerings and drink offeringsare cut off from the house of the Lord.The priests are in mourning,those who minis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ruined,the ground is dried up;the grain is destroyed,the new wine is dried up,the olive oil fai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air, you farmers,wail, you vine growers;grieve for the wheat and the barley,because the harvest of the field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and the fig tree is withered;the pomegranate, the palm and the apple tree—all the trees of the field—are dried up.Surely the people’s joyis withered away.A Call to Lamen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you priests, and mourn;wail, you who minister before the altar.Come, spend the night in sackcloth,you who minister before my God;for the grain offerings and drink offeringsare withheld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a holy fast;call a sacred assembly.Summon the eldersand all who live in the landto the house of the Lord your God,and cry out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at day!For the day of the Lord is near;it will come like destruction from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not the food been cut offbefore our very eyes—joy and gladness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are shriveledbeneath the clods.The storehouses are in ruins,the granaries have been broken down,for the grain has dried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cattle moan!The herds mill aboutbecause they have no pasture;even the flocks of sheep are suffer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son of Pethuel.An Inva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,for fire has devoured the pastures in the wildernessand flames have burned up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wild animals pant for you;the streams of water have dried upand fire has devoured the pastures in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ou elders;listen, all who live in the land.Has anything like this ever happened in your daysor in the days of your ancesto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to your children,and let your children tell it to their children,and their children to the next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cust swarm has leftthe great locusts have eaten;what the great locusts have leftthe young locusts have eaten;what the young locusts have leftother locusts have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you drunkards, and weep!Wail, all you drinkers of wine;wail because of the new wine,for it has been snatched from your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has invaded my land,a mighty army without number;it has the teeth of a lion,the fangs of a lio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laid waste my vinesand ruined my fig trees.It has stripped off their barkand thrown it away,leaving their branches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 like a virgin in sackclothgrieving for the betrothe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2026-05-23T02:15:59Z</dcterms:created>
  <dcterms:modified xsi:type="dcterms:W3CDTF">2026-05-23T02:15:59Z</dcterms:modified>
  <dc:title>Bible.com.au: Joel 1:1-20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