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355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el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in offerings and drink offeringsare cut off from the house of the Lord.The priests are in mourning,those who minister before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s are ruined,the ground is dried up;the grain is destroyed,the new wine is dried up,the olive oil fai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air, you farmers,wail, you vine growers;grieve for the wheat and the barley,because the harvest of the field is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ne is dried upand the fig tree is withered;the pomegranate, the palm and the apple tree—all the trees of the field—are dried up.Surely the people’s joyis withered away.A Call to Lamentatio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on sackcloth, you priests, and mourn;wail, you who minister before the altar.Come, spend the night in sackcloth,you who minister before my God;for the grain offerings and drink offeringsare withheld from the house of y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a holy fast;call a sacred assembly.Summon the eldersand all who live in the landto the house of the Lord your God,and cry out to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as for that day!For the day of the Lord is near;it will come like destruction from the Almigh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not the food been cut offbefore our very eyes—joy and gladnessfrom the house of our G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eds are shriveledbeneath the clods.The storehouses are in ruins,the granaries have been broken down,for the grain has dried up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e cattle moan!The herds mill aboutbecause they have no pasture;even the flocks of sheep are suffer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oel son of Pethuel.An Invasion of Locu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you, Lord, I call,for fire has devoured the pastures in the wildernessand flames have burned up all the trees of the fie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wild animals pant for you;the streams of water have dried upand fire has devoured the pastures in the wilder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you elders;listen, all who live in the land.Has anything like this ever happened in your daysor in the days of your ancesto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to your children,and let your children tell it to their children,and their children to the next gene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locust swarm has leftthe great locusts have eaten;what the great locusts have leftthe young locusts have eaten;what the young locusts have leftother locusts have eate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you drunkards, and weep!Wail, all you drinkers of wine;wail because of the new wine,for it has been snatched from your lip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nation has invaded my land,a mighty army without number;it has the teeth of a lion,the fangs of a lio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has laid waste my vinesand ruined my fig trees.It has stripped off their barkand thrown it away,leaving their branches whit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urn like a virgin in sackclothgrieving for the betrothed of her yo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2026-07-22T11:20:54Z</dcterms:created>
  <dcterms:modified xsi:type="dcterms:W3CDTF">2026-07-22T11:20:54Z</dcterms:modified>
  <dc:title>Bible.com.au: Joel 1:1-20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