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95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a holy fast;call a sacred assembly.Summon the eldersand all who live in the landto the house of the Lord your God,and cry out to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2026-06-13T23:28:23Z</dcterms:created>
  <dcterms:modified xsi:type="dcterms:W3CDTF">2026-06-13T23:28:23Z</dcterms:modified>
  <dc:title>Bible.com.au: Joel 1:14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