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956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cloud vanishes and is gone,so one who goes down to the grave does not retur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never come to his house again;his place will know him no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refore I will not keep silent;I will speak out in the anguish of my spirit,I will complain in the bitterness of my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the sea, or the monster of the deep,that you put me under guard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think my bed will comfort meand my couch will ease my complaint,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n you frighten me with dreamsand terrify me with vision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I prefer strangling and death,rather than this body of mi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spise my life; I would not live forever.Let me alone; my days have no mean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is mankind that you make so much of them,that you give them so much attention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examine them every morningand test them every momen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Do not mortals have hard service on earth?Are not their days like those of hired laborers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l you never look away from me,or let me alone even for an instant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ave sinned, what have I done to you,you who see everything we do?Why have you made me your target?Have I become a burden to you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 you not pardon my offensesand forgive my sins?For I will soon lie down in the dust;you will search for me, but I will be no more.”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slave longing for the evening shadows,or a hired laborer waiting to be pai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I have been allotted months of futility,and nights of misery have been assigned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 I think, ‘How long before I get up?’The night drags on, and I toss and turn until da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body is clothed with worms and scabs,my skin is broken and fester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days are swifter than a weaver’s shuttle,and they come to an end without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God, that my life is but a breath;my eyes will never see happiness again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that now sees me will see me no longer;you will look for me, but I will be no mor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2026-08-01T10:16:40Z</dcterms:created>
  <dcterms:modified xsi:type="dcterms:W3CDTF">2026-08-01T10:16:40Z</dcterms:modified>
  <dc:title>Bible.com.au: Job 7:1-21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