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5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h, that I might have my request,that God would grant what I hope fo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God would be willing to crush me,to let loose his hand and cut off my life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still have this consolation—my joy in unrelenting pain—that I had not denied the words of the Holy 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strength do I have, that I should still hope?What prospects, that I should be patien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have the strength of stone?Is my flesh bronz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have any power to help myself,now that success has been driven from me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yone who withholds kindness from a friendforsakes the fear of the Al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brothers are as undependable as intermittent streams,as the streams that overflow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arkened by thawing iceand swollen with melting snow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stop flowing in the dry season,and in the heat vanish from their channe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turn aside from their routes;they go off into the wasteland and 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ravans of Tema look for water,the traveling merchants of Sheba look in hop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istressed, because they had been confident;they arrive there, only to be disappoint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too have proved to be of no help;you see something dreadful and are afrai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ever said, ‘Give something on my behalf,pay a ransom for me from your wealth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hand of the enemy,rescue me from the clutches of the ruthless’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ach me, and I will be quiet;show me where I have been wro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ainful are honest words!But what do your arguments prove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ean to correct what I say,and treat my desperate words as win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even cast lots for the fatherlessand barter away your fri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 be so kind as to look at me.Would I lie to your fac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ent, do not be unjust;reconsider, for my integrity is at stak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wickedness on my lips?Can my mouth not discern malic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only my anguish could be weighedand all my misery be placed on the scale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ould surely outweigh the sand of the seas—no wonder my words have been impetuo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ws of the Almighty are in me,my spirit drinks in their poison;God’s terrors are marshaled agains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wild donkey bray when it has grass,or an ox bellow when it has fodder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asteless food eaten without salt,or is there flavor in the sap of the mallow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fuse to touch it;such food makes me i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2026-06-09T15:51:39Z</dcterms:created>
  <dcterms:modified xsi:type="dcterms:W3CDTF">2026-06-09T15:51:39Z</dcterms:modified>
  <dc:title>Bible.com.au: Job 6:1-30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