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I might have my request,that God would grant what I hope f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d would be willing to crush me,to let loose his hand and cut off my life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till have this consolation—my joy in unrelenting pain—that I had not denied the words of the Holy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strength do I have, that I should still hope?What prospects, that I should be patien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the strength of stone?Is my flesh bronz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any power to help myself,now that success has been driven from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yone who withholds kindness from a friendforsakes the fear of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brothers are as undependable as intermittent streams,as the streams that overflo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rkened by thawing iceand swollen with melting sno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stop flowing in the dry season,and in the heat vanish from their channe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turn aside from their routes;they go off into the wasteland and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 for water,the traveling merchants of Sheba look in hop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istressed, because they had been confident;they arrive there, only to be disappoin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too have proved to be of no help;you see something dreadful and are afr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said, ‘Give something on my behalf,pay a ransom for me from your wealth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hand of the enemy,rescue me from the clutches of the ruthless’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 me, and I will be quiet;show me where I have been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are honest words!But what do your arguments prove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ean to correct what I say,and treat my desperate words as w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even cast lots for the fatherlessand barter away your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be so kind as to look at me.Would I lie to your fa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do not be unjust;reconsider, for my integrity is at stak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wickedness on my lips?Can my mouth not discern malic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my anguish could be weighedand all my misery be placed on the scale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surely outweigh the sand of the seas—no wonder my words have been impetu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s of the Almighty are in me,my spirit drinks in their poison;God’s terrors are marshaled agains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wild donkey bray when it has grass,or an ox bellow when it has fodde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asteless food eaten without salt,or is there flavor in the sap of the mallow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 touch it;such food makes me 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2026-08-09T05:59:34Z</dcterms:created>
  <dcterms:modified xsi:type="dcterms:W3CDTF">2026-08-09T05:59:34Z</dcterms:modified>
  <dc:title>Bible.com.au: Job 6:1-30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