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670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5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erforms wonders that cannot be fathomed,miracles that cannot be count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rovides rain for the earth;he sends water on the countrysid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wly he sets on high,and those who mourn are lifted to safet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warts the plans of the crafty,so that their hands achieve no succ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tches the wise in their craftiness,and the schemes of the wily are swept awa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rkness comes upon them in the daytime;at noon they grope as in the nigh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ves the needy from the sword in their mouth;he saves them from the clutches of the powerfu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poor have hope,and injustice shuts its mou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lessed is the one whom God corrects;so do not despise the discipline of the Almight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wounds, but he also binds up;he injures, but his hands also hea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all if you will, but who will answer you?To which of the holy ones will you turn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six calamities he will rescue you;in seven no harm will touch yo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famine he will deliver you from death,and in battle from the stroke of the sw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protected from the lash of the tongue,and need not fear when destruction com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laugh at destruction and famine,and need not fear the wild animal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will have a covenant with the stones of the field,and the wild animals will be at peace with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know that your tent is secure;you will take stock of your property and find nothing miss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know that your children will be many,and your descendants like the grass of the ear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come to the grave in full vigor,like sheaves gathered in seaso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e have examined this, and it is true.So hear it and apply it to yourself.”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entment kills a fool,and envy slays the simp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yself have seen a fool taking root,but suddenly his house was curs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children are far from safety,crushed in court without a defend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ungry consume his harvest,taking it even from among thorns,and the thirsty pant after his weal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ardship does not spring from the soil,nor does trouble sprout from the grou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man is born to troubleas surely as sparks fly upwa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if I were you, I would appeal to God;I would lay my cause before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2026-08-24T05:53:11Z</dcterms:created>
  <dcterms:modified xsi:type="dcterms:W3CDTF">2026-08-24T05:53:11Z</dcterms:modified>
  <dc:title>Bible.com.au: Job 5:1-27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