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261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take seven bulls and seven rams and go to my servant Job and sacrifice a burnt offering for yourselves. My servant Job will pray for you, and I will accept his prayer and not deal with you according to your folly. You have not spoken the truth about me, as my servant Job h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liphaz the Temanite, Bildad the Shuhite and Zophar the Naamathite did what the Lord told them; and the Lord accepted Job’s pray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Job had prayed for his friends, the Lord restored his fortunes and gave him twice as much as he had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is brothers and sisters and everyone who had known him before came and ate with him in his house. They comforted and consoled him over all the trouble the Lord had brought on him, and each one gave him a piece of silver and a gold 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blessed the latter part of Job’s life more than the former part. He had fourteen thousand sheep, six thousand camels, a thousand yoke of oxen and a thousand donke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lso had seven sons and three daugh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rst daughter he named Jemimah, the second Keziah and the third Keren-Happu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here in all the land were there found women as beautiful as Job’s daughters, and their father granted them an inheritance along with their br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Job lived a hundred and forty years; he saw his children and their children to the fourth gene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 Job died, an old man and full of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b replied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you can do all things;no purpose of yours can be thwar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sked, ‘Who is this that obscures my plans without knowledge?’Surely I spoke of things I did not understand,things too wonderful for me to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aid, ‘Listen now, and I will speak;I will question you,and you shall answer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ears had heard of youbut now my eyes have see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despise myselfand repent in dust and ashes.”Epilo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Lord had said these things to Job, he said to Eliphaz the Temanite, “I am angry with you and your two friends, because you have not spoken the truth about me, as my servant Job ha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2026-08-01T18:44:06Z</dcterms:created>
  <dcterms:modified xsi:type="dcterms:W3CDTF">2026-08-01T18:44:06Z</dcterms:modified>
  <dc:title>Bible.com.au: Job 42:1-17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