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presProps" Target="presProps.xml"/>
  <Relationship Id="rId24" Type="http://schemas.openxmlformats.org/officeDocument/2006/relationships/viewProps" Target="viewProps.xml"/>
  <Relationship Id="rId2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37950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b 42:1-1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So now take seven bulls and seven rams and go to my servant Job and sacrifice a burnt offering for yourselves. My servant Job will pray for you, and I will accept his prayer and not deal with you according to your folly. You have not spoken the truth about me, as my servant Job ha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So Eliphaz the Temanite, Bildad the Shuhite and Zophar the Naamathite did what the Lord told them; and the Lord accepted Job’s praye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fter Job had prayed for his friends, the Lord restored his fortunes and gave him twice as much as he had befor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ll his brothers and sisters and everyone who had known him before came and ate with him in his house. They comforted and consoled him over all the trouble the Lord had brought on him, and each one gave him a piece of silver and a gold ring.]]></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Lord blessed the latter part of Job’s life more than the former part. He had fourteen thousand sheep, six thousand camels, a thousand yoke of oxen and a thousand donkey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he also had seven sons and three daughter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first daughter he named Jemimah, the second Keziah and the third Keren-Happuch.]]></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Nowhere in all the land were there found women as beautiful as Job’s daughters, and their father granted them an inheritance along with their brother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fter this, Job lived a hundred and forty years; he saw his children and their children to the fourth generatio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so Job died, an old man and full of year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ob]]></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Job replied to the Lor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 know that you can do all things;no purpose of yours can be thwarte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You asked, ‘Who is this that obscures my plans without knowledge?’Surely I spoke of things I did not understand,things too wonderful for me to know.]]></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You said, ‘Listen now, and I will speak;I will question you,and you shall answer m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My ears had heard of youbut now my eyes have seen yo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refore I despise myselfand repent in dust and ashes.”Epilogu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fter the Lord had said these things to Job, he said to Eliphaz the Temanite, “I am angry with you and your two friends, because you have not spoken the truth about me, as my servant Job has.]]></a:t>
            </a:r>
          </a:p>
        </p:txBody>
      </p:sp>
    </p:spTree>
  </p:cSld>
  <p:clrMapOvr>
    <a:masterClrMapping/>
  </p:clrMapOvr>
</p:sld>
</file>

<file path=ppt/theme/theme1.xml><?xml version="1.0" encoding="utf-8"?>
<a:theme xmlns:a="http://schemas.openxmlformats.org/drawingml/2006/main" name="Theme47">
  <a:themeElements>
    <a:clrScheme name="Theme4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2026-06-02T01:20:34Z</dcterms:created>
  <dcterms:modified xsi:type="dcterms:W3CDTF">2026-06-02T01:20:34Z</dcterms:modified>
  <dc:title>Bible.com.au: Job 42:1-17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