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319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ay a hand on it,you will remember the struggle and never do it agai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hope of subduing it is false;the mere sight of it is overpow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fierce enough to rouse it.Who then is able to stand against m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a claim against me that I must pay?Everything under heaven belongs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not fail to speak of Leviathan’s limbs,its strength and its graceful for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trip off its outer coat?Who can penetrate its double coat of armo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ares open the doors of its mouth,ringed about with fearsome teet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ack has rows of shieldstightly sealed togeth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is so close to the nextthat no air can pass betwe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fast to one another;they cling together and cannot be par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snorting throws out flashes of light;its eyes are like the rays of da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mes stream from its mouth;sparks of fire shoot ou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pours from its nostrilsas from a boiling pot over burning ree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eath sets coals ablaze,and flames dart from its mou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resides in its neck;dismay goes before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lds of its flesh are tightly joined;they are firm and immova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chest is hard as rock,hard as a lower millst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rises up, the mighty are terrified;they retreat before its thrash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that reaches it has no effect,nor does the spear or the dart or the javel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t treats like strawand bronze like rotten w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pull in Leviathan with a fishhookor tie down its tongue with a rop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ws do not make it flee;slingstones are like chaff to i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lub seems to it but a piece of straw;it laughs at the rattling of the lan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undersides are jagged potsherds,leaving a trail in the mud like a threshing sledg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the depths churn like a boiling caldronand stirs up the sea like a pot of ointm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eaves a glistening wake behind it;one would think the deep had white hai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on earth is its equal—a creature without fea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ooks down on all that are haughty;it is king over all that are proud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t a cord through its noseor pierce its jaw with a hook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keep begging you for mercy?Will it speak to you with gentle word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make an agreement with youfor you to take it as your slave for lif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make a pet of it like a birdor put it on a leash for the young women in your hous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raders barter for it?Will they divide it up among the merchant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ill its hide with harpoonsor its head with fishing spea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2026-07-22T10:21:45Z</dcterms:created>
  <dcterms:modified xsi:type="dcterms:W3CDTF">2026-07-22T10:21:45Z</dcterms:modified>
  <dc:title>Bible.com.au: Job 41:1-34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