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n arm like God’s,and can your voice thunder like 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dorn yourself with glory and splendor,and clothe yourself in honor and majes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ash the fury of your wrath,look at all who are proud and bring them low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all who are proud and humble them,crush the wicked where they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dust together;shroud their faces in the gra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myself will admit to youthat your own right hand can sav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 at Behemoth,which I made along with youand which feeds on grass like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it has in its loins,what power in the muscles of its belly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tail sways like a cedar;the sinews of its thighs are close-kn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ones are tubes of bronze,its limbs like rod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Job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ks first among the works of God,yet its Maker can approach it with his sw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bring it their produce,and all the wild animals play nearb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 the lotus plants it lies,hidden among the reeds in the mar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uses conceal it in their shadow;the poplars by the stream surround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aging river does not alarm it;it is secure, though the Jordan should surge against it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apture it by the eyes,or trap it and pierce its nos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one who contends with the Almighty correct him?Let him who accuses God answer him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unworthy—how can I reply to you?I put my hand over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once, but I have no answer—twice, but I will say no mo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uld you discredit my justice?Would you condemn me to justify your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Job 40:1-24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