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3939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4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I have observed, those who plow eviland those who sow trouble reap i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the breath of God they perish;at the blast of his anger they are no mor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ions may roar and growl,yet the teeth of the great lions are broke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ion perishes for lack of prey,and the cubs of the lioness are scattere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 word was secretly brought to me,my ears caught a whisper of i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id disquieting dreams in the night,when deep sleep falls on people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ear and trembling seized meand made all my bones shak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pirit glided past my face,and the hair on my body stood on en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stopped,but I could not tell what it was.A form stood before my eyes,and I heard a hushed voice: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Can a mortal be more righteous than God?Can even a strong man be more pure than his Maker?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liphaz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God places no trust in his servants,if he charges his angels with error,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much more those who live in houses of clay,whose foundations are in the dust,who are crushed more readily than a moth!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ween dawn and dusk they are broken to pieces;unnoticed, they perish forever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e not the cords of their tent pulled up,so that they die without wisdom?’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Eliphaz the Temanite replied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f someone ventures a word with you, will you be impatient?But who can keep from speaking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nk how you have instructed many,how you have strengthened feeble hand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words have supported those who stumbled;you have strengthened faltering kne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w trouble comes to you, and you are discouraged;it strikes you, and you are dismay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uld not your piety be your confidenceand your blameless ways your hope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Consider now: Who, being innocent, has ever perished?Where were the upright ever destroyed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3">
  <a:themeElements>
    <a:clrScheme name="Theme9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2026-06-03T21:45:19Z</dcterms:created>
  <dcterms:modified xsi:type="dcterms:W3CDTF">2026-06-03T21:45:19Z</dcterms:modified>
  <dc:title>Bible.com.au: Job 4:1-21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