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presProps" Target="presProps.xml"/>
  <Relationship Id="rId36" Type="http://schemas.openxmlformats.org/officeDocument/2006/relationships/viewProps" Target="viewProps.xml"/>
  <Relationship Id="rId3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68694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39:1-3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Do you know when the mountain goats give birth?Do you watch when the doe bears her fawn?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you count the months till they bear?Do you know the time they give birth?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crouch down and bring forth their young;their labor pains are ende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ir young thrive and grow strong in the wilds;they leave and do not return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Who let the wild donkey go free?Who untied its ropes?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gave it the wasteland as its home,the salt flats as its habitat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laughs at the commotion in the town;it does not hear a driver’s shout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ranges the hills for its pastureand searches for any green thing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Will the wild ox consent to serve you?Will it stay by your manger at night?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an you hold it to the furrow with a harness?Will it till the valleys behind you?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ll you rely on it for its great strength?Will you leave your heavy work to it?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an you trust it to haul in your grainand bring it to your threshing floor?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The wings of the ostrich flap joyfully,though they cannot comparewith the wings and feathers of the stork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e lays her eggs on the groundand lets them warm in the sand,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nmindful that a foot may crush them,that some wild animal may trample them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e treats her young harshly, as if they were not hers;she cares not that her labor was in vain,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God did not endow her with wisdomor give her a share of good sense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t when she spreads her feathers to run,she laughs at horse and rider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Do you give the horse its strengthor clothe its neck with a flowing mane?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you make it leap like a locust,striking terror with its proud snorting?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paws fiercely, rejoicing in its strength,and charges into the fray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laughs at fear, afraid of nothing;it does not shy away from the sword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quiver rattles against its side,along with the flashing spear and lance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frenzied excitement it eats up the ground;it cannot stand still when the trumpet sounds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t the blast of the trumpet it snorts, ‘Aha!’It catches the scent of battle from afar,the shout of commanders and the battle cry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Does the hawk take flight by your wisdomand spread its wings toward the south?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es the eagle soar at your commandand build its nest on high?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dwells on a cliff and stays there at night;a rocky crag is its stronghold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rom there it looks for food;its eyes detect it from afar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s young ones feast on blood,and where the slain are, there it is.”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5">
  <a:themeElements>
    <a:clrScheme name="Theme7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2026-10-22T12:04:27Z</dcterms:created>
  <dcterms:modified xsi:type="dcterms:W3CDTF">2026-10-22T12:04:27Z</dcterms:modified>
  <dc:title>Bible.com.au: Job 39:1-30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