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1292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9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ill the wild ox consent to serve you?Will it stay by your manger at night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hold it to the furrow with a harness?Will it till the valleys behind you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 rely on it for its great strength?Will you leave your heavy work to it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trust it to haul in your grainand bring it to your threshing floor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wings of the ostrich flap joyfully,though they cannot comparewith the wings and feathers of the stork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lays her eggs on the groundand lets them warm in the sand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mindful that a foot may crush them,that some wild animal may trample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treats her young harshly, as if they were not hers;she cares not that her labor was in vain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did not endow her with wisdomor give her a share of good sens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when she spreads her feathers to run,she laughs at horse and rid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you know when the mountain goats give birth?Do you watch when the doe bears her fawn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you give the horse its strengthor clothe its neck with a flowing man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make it leap like a locust,striking terror with its proud snorting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paws fiercely, rejoicing in its strength,and charges into the fra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laughs at fear, afraid of nothing;it does not shy away from the sw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quiver rattles against its side,along with the flashing spear and lanc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renzied excitement it eats up the ground;it cannot stand still when the trumpet sound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blast of the trumpet it snorts, ‘Aha!’It catches the scent of battle from afar,the shout of commanders and the battle cr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es the hawk take flight by your wisdomand spread its wings toward the south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the eagle soar at your commandand build its nest on high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dwells on a cliff and stays there at night;a rocky crag is its stronghol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count the months till they bear?Do you know the time they give birth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re it looks for food;its eyes detect it from afar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young ones feast on blood,and where the slain are, there it is.”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ouch down and bring forth their young;their labor pains are end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young thrive and grow strong in the wilds;they leave and do not retur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o let the wild donkey go free?Who untied its rope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ave it the wasteland as its home,the salt flats as its habita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laughs at the commotion in the town;it does not hear a driver’s shou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ranges the hills for its pastureand searches for any green th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2026-06-25T14:10:47Z</dcterms:created>
  <dcterms:modified xsi:type="dcterms:W3CDTF">2026-06-25T14:10:47Z</dcterms:modified>
  <dc:title>Bible.com.au: Job 39:1-30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