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974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8:1-4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peak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Lord spoke to Job out of the storm. He sai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ho is this that obscures my planswith words without knowledge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ace yourself like a man;I will question you,and you shall answer m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here were you when I laid the earth’s foundation?Tell me, if you understan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marked off its dimensions? Surely you know!Who stretched a measuring line across it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what were its footings set,or who laid its cornerstone—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e the morning stars sang togetherand all the angels shouted for joy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ho shut up the sea behind doorswhen it burst forth from the womb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made the clouds its garmentand wrapped it in thick darkness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fixed limits for itand set its doors and bars in place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said, ‘This far you may come and no farther;here is where your proud waves halt’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Have you ever given orders to the morning,or shown the dawn its place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t might take the earth by the edgesand shake the wicked out of it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arth takes shape like clay under a seal;its features stand out like those of a garmen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are denied their light,and their upraised arm is broke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Have you journeyed to the springs of the seaor walked in the recesses of the deep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the gates of death been shown to you?Have you seen the gates of the deepest darkness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you comprehended the vast expanses of the earth?Tell me, if you know all thi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hat is the way to the abode of light?And where does darkness reside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you take them to their places?Do you know the paths to their dwellings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you know, for you were already born!You have lived so many years!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Have you entered the storehouses of the snowor seen the storehouses of the hail,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I reserve for times of trouble,for days of war and battle?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is the way to the place where the lightning is dispersed,or the place where the east winds are scattered over the earth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cuts a channel for the torrents of rain,and a path for the thunderstorm,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water a land where no one lives,an uninhabited desert,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satisfy a desolate wastelandand make it sprout with grass?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es the rain have a father?Who fathers the drops of dew?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whose womb comes the ice?Who gives birth to the frost from the heavens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waters become hard as stone,when the surface of the deep is frozen?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Can you bind the chains of the Pleiades?Can you loosen Orion’s belt?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you bring forth the constellations in their seasonsor lead out the Bear with its cubs?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know the laws of the heavens?Can you set up God’s dominion over the earth?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Can you raise your voice to the cloudsand cover yourself with a flood of water?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send the lightning bolts on their way?Do they report to you, ‘Here we are’?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gives the ibis wisdomor gives the rooster understanding?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s the wisdom to count the clouds?Who can tip over the water jars of the heavens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dust becomes hardand the clods of earth stick together?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Do you hunt the prey for the lionessand satisfy the hunger of the lions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y crouch in their densor lie in wait in a thicket?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provides food for the ravenwhen its young cry out to Godand wander about for lack of food?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2026-09-23T16:32:33Z</dcterms:created>
  <dcterms:modified xsi:type="dcterms:W3CDTF">2026-09-23T16:32:33Z</dcterms:modified>
  <dc:title>Bible.com.au: Job 38:1-41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