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presProps" Target="presProps.xml"/>
  <Relationship Id="rId48" Type="http://schemas.openxmlformats.org/officeDocument/2006/relationships/viewProps" Target="viewProps.xml"/>
  <Relationship Id="rId4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9427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8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 shut up the sea behind doorswhen it burst forth from the womb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made the clouds its garmentand wrapped it in thick darknes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fixed limits for itand set its doors and bars in place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said, ‘This far you may come and no farther;here is where your proud waves halt’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ave you ever given orders to the morning,or shown the dawn its plac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t might take the earth by the edgesand shake the wicked out of it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arth takes shape like clay under a seal;its features stand out like those of a garmen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denied their light,and their upraised arm is brok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ave you journeyed to the springs of the seaor walked in the recesses of the deep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gates of death been shown to you?Have you seen the gates of the deepest darknes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comprehended the vast expanses of the earth?Tell me, if you know all thi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at is the way to the abode of light?And where does darkness reside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take them to their places?Do you know the paths to their dwellings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you know, for you were already born!You have lived so many years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ave you entered the storehouses of the snowor seen the storehouses of the hail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I reserve for times of trouble,for days of war and battle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the way to the place where the lightning is dispersed,or the place where the east winds are scattered over the earth?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uts a channel for the torrents of rain,and a path for the thunderstorm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ater a land where no one lives,an uninhabited desert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satisfy a desolate wastelandand make it sprout with gras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poke to Job out of the storm. He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the rain have a father?Who fathers the drops of dew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ose womb comes the ice?Who gives birth to the frost from the heavens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aters become hard as stone,when the surface of the deep is frozen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you bind the chains of the Pleiades?Can you loosen Orion’s belt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bring forth the constellations in their seasonsor lead out the Bear with its cubs?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know the laws of the heavens?Can you set up God’s dominion over the earth?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you raise your voice to the cloudsand cover yourself with a flood of water?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send the lightning bolts on their way?Do they report to you, ‘Here we are’?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ives the ibis wisdomor gives the rooster understanding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the wisdom to count the clouds?Who can tip over the water jars of the heavens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o is this that obscures my planswith words without knowledge?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dust becomes hardand the clods of earth stick together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 you hunt the prey for the lionessand satisfy the hunger of the lions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crouch in their densor lie in wait in a thicket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provides food for the ravenwhen its young cry out to Godand wander about for lack of food?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ace yourself like a man;I will question you,and you shall answer 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ere were you when I laid the earth’s foundation?Tell me, if you underst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rked off its dimensions? Surely you know!Who stretched a measuring line across it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what were its footings set,or who laid its cornerstone—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the morning stars sang togetherand all the angels shouted for joy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2026-07-24T20:54:32Z</dcterms:created>
  <dcterms:modified xsi:type="dcterms:W3CDTF">2026-07-24T20:54:32Z</dcterms:modified>
  <dc:title>Bible.com.au: Job 38:1-41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