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5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eople cry out under a load of oppression;they plead for relief from the arm of the powerf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 one says, ‘Where is God my Maker,who gives songs in the nigh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eaches us more than he teaches the beasts of the earthand makes us wiser than the birds in the sky?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answer when people cry outbecause of the arrogance of th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God does not listen to their empty plea;the Almighty pays no attention to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, then, will he listenwhen you say that you do not see him,that your case is before himand you must wait for hi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urther, that his anger never punishesand he does not take the least notice of wicked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b opens his mouth with empty talk;without knowledge he multiplies words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you think this is just?You say, ‘I am in the right, not God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ask him, ‘What profit is it to me,and what do I gain by not sinning?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ould like to reply to youand to your friends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 at the heavens and see;gaze at the clouds so high abov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in, how does that affect him?If your sins are many, what does that do to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righteous, what do you give to him,or what does he receive from your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ckedness only affects humans like yourself,and your righteousness only other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2026-07-24T07:43:48Z</dcterms:created>
  <dcterms:modified xsi:type="dcterms:W3CDTF">2026-07-24T07:43:48Z</dcterms:modified>
  <dc:title>Bible.com.au: Job 35:1-16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