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109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4:1-3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lihu said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ear my words, you wise men;listen to me, you men of learn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ear tests wordsas the tongue tastes fo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discern for ourselves what is right;let us learn together what is go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Job says, ‘I am innocent,but God denies me justi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hough I am right,I am considered a liar;although I am guiltless,his arrow inflicts an incurable wound.’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ere anyone like Job,who drinks scorn like water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keeps company with evildoers;he associates with the wick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ays, ‘There is no profitin trying to please God.’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o listen to me, you men of understanding.Far be it from God to do evil,from the Almighty to do wro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pays everyone for what they have done;he brings on them what their conduct deserv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unthinkable that God would do wrong,that the Almighty would pervert justi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appointed him over the earth?Who put him in charge of the whole world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t were his intentionand he withdrew his spirit and breath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humanity would perish togetherand mankind would return to the du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f you have understanding, hear this;listen to what I sa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someone who hates justice govern?Will you condemn the just and mighty One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he not the One who says to kings, ‘You are worthless,’and to nobles, ‘You are wicked,’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hows no partiality to princesand does not favor the rich over the poor,for they are all the work of his hands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ie in an instant, in the middle of the night;the people are shaken and they pass away;the mighty are removed without human han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is eyes are on the ways of mortals;he sees their every step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deep shadow, no utter darkness,where evildoers can hid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no need to examine people further,that they should come before him for judgmen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inquiry he shatters the mightyand sets up others in their plac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takes note of their deeds,he overthrows them in the night and they are crush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unishes them for their wickednesswhere everyone can see them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turned from following himand had no regard for any of his way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aused the cry of the poor to come before him,so that he heard the cry of the needy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he remains silent, who can condemn him?If he hides his face, who can see him?Yet he is over individual and nation alike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keep the godless from ruling,from laying snares for the peopl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uppose someone says to God,‘I am guilty but will offend no mor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 what I cannot see;if I have done wrong, I will not do so again.’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God then reward you on your terms,when you refuse to repent?You must decide, not I;so tell me what you know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en of understanding declare,wise men who hear me say to me,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Job speaks without knowledge;his words lack insight.’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, that Job might be tested to the utmostfor answering like a wicked man!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s sin he adds rebellion;scornfully he claps his hands among usand multiplies his words against God.”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2026-09-18T01:24:57Z</dcterms:created>
  <dcterms:modified xsi:type="dcterms:W3CDTF">2026-09-18T01:24:57Z</dcterms:modified>
  <dc:title>Bible.com.au: Job 34:1-37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