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slide" Target="slides/slide39.xml"/>
  <Relationship Id="rId42" Type="http://schemas.openxmlformats.org/officeDocument/2006/relationships/presProps" Target="presProps.xml"/>
  <Relationship Id="rId43" Type="http://schemas.openxmlformats.org/officeDocument/2006/relationships/viewProps" Target="viewProps.xml"/>
  <Relationship Id="rId4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53584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34:1-3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he says, ‘There is no profitin trying to please God.’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So listen to me, you men of understanding.Far be it from God to do evil,from the Almighty to do wrong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repays everyone for what they have done;he brings on them what their conduct deserves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is unthinkable that God would do wrong,that the Almighty would pervert justice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appointed him over the earth?Who put him in charge of the whole world?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it were his intentionand he withdrew his spirit and breath,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humanity would perish togetherand mankind would return to the dust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If you have understanding, hear this;listen to what I say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an someone who hates justice govern?Will you condemn the just and mighty One?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 he not the One who says to kings, ‘You are worthless,’and to nobles, ‘You are wicked,’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Elihu said: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shows no partiality to princesand does not favor the rich over the poor,for they are all the work of his hands?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die in an instant, in the middle of the night;the people are shaken and they pass away;the mighty are removed without human hand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His eyes are on the ways of mortals;he sees their every step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is no deep shadow, no utter darkness,where evildoers can hide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has no need to examine people further,that they should come before him for judgment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thout inquiry he shatters the mightyand sets up others in their place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cause he takes note of their deeds,he overthrows them in the night and they are crushed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punishes them for their wickednesswhere everyone can see them,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cause they turned from following himand had no regard for any of his ways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caused the cry of the poor to come before him,so that he heard the cry of the needy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Hear my words, you wise men;listen to me, you men of learning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f he remains silent, who can condemn him?If he hides his face, who can see him?Yet he is over individual and nation alike,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keep the godless from ruling,from laying snares for the people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Suppose someone says to God,‘I am guilty but will offend no more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each me what I cannot see;if I have done wrong, I will not do so again.’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ould God then reward you on your terms,when you refuse to repent?You must decide, not I;so tell me what you know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Men of understanding declare,wise men who hear me say to me,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Job speaks without knowledge;his words lack insight.’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h, that Job might be tested to the utmostfor answering like a wicked man!]]>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his sin he adds rebellion;scornfully he claps his hands among usand multiplies his words against God.”]]>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ear tests wordsas the tongue tastes food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us discern for ourselves what is right;let us learn together what is good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Job says, ‘I am innocent,but God denies me justic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though I am right,I am considered a liar;although I am guiltless,his arrow inflicts an incurable wound.’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 there anyone like Job,who drinks scorn like water?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keeps company with evildoers;he associates with the wicked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5">
  <a:themeElements>
    <a:clrScheme name="Theme7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2026-05-23T06:59:31Z</dcterms:created>
  <dcterms:modified xsi:type="dcterms:W3CDTF">2026-05-23T06:59:31Z</dcterms:modified>
  <dc:title>Bible.com.au: Job 34:1-37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