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0869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3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am pure, I have done no wrong;I am clean and free from si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God has found fault with me;he considers me his enem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astens my feet in shackles;he keeps close watch on all my paths.’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I tell you, in this you are not right,for God is greater than any morta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ou complain to himthat he responds to no one’s words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does speak—now one way, now another—though no one perceives i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 dream, in a vision of the night,when deep sleep falls on peopleas they slumber in their beds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y speak in their earsand terrify them with warnings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urn them from wrongdoingand keep them from pride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preserve them from the pit,their lives from perishing by the swor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now, Job, listen to my words;pay attention to everything I say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Or someone may be chastened on a bed of painwith constant distress in their bones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their body finds food repulsiveand their soul loathes the choicest meal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flesh wastes away to nothing,and their bones, once hidden, now stick ou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raw near to the pit,and their life to the messengers of deat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if there is an angel at their side,a messenger, one out of a thousand,sent to tell them how to be upright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is gracious to that person and says to God,‘Spare them from going down to the pit;I have found a ransom for them—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ir flesh be renewed like a child’s;let them be restored as in the days of their youth’—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at person can pray to God and find favor with him,they will see God’s face and shout for joy;he will restore them to full well-being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ill go to others and say,‘I have sinned, I have perverted what is right,but I did not get what I deserve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s delivered me from going down to the pit,and I shall live to enjoy the light of life.’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bout to open my mouth;my words are on the tip of my tongu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God does all these things to a person—twice, even three times—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urn them back from the pit,that the light of life may shine on them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Pay attention, Job, and listen to me;be silent, and I will speak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have anything to say, answer me;speak up, for I want to vindicate you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not, then listen to me;be silent, and I will teach you wisdom.”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words come from an upright heart;my lips sincerely speak what I know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pirit of God has made me;the breath of the Almighty gives me lif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swer me then, if you can;stand up and argue your case before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same as you in God’s sight;I too am a piece of cl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fear of me should alarm you,nor should my hand be heavy on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you have said in my hearing—I heard the very words—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8">
  <a:themeElements>
    <a:clrScheme name="Theme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2026-06-22T01:40:22Z</dcterms:created>
  <dcterms:modified xsi:type="dcterms:W3CDTF">2026-06-22T01:40:22Z</dcterms:modified>
  <dc:title>Bible.com.au: Job 33:1-33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