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193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ose who curse days curse that day,those who are ready to rouse Leviatha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its morning stars become dark;may it wait for daylight in vainand not see the first rays of dawn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t did not shut the doors of the womb on meto hide trouble from my ey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hy did I not perish at birth,and die as I came from the womb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were there knees to receive meand breasts that I might be nursed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now I would be lying down in peace;I would be asleep and at rest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kings and rulers of the earth,who built for themselves places now lying in ruins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princes who had gold,who filled their houses with silver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why was I not hidden away in the ground like a stillborn child,like an infant who never saw the light of day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the wicked cease from turmoil,and there the weary are at res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Speak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ptives also enjoy their ease;they no longer hear the slave driver’s shou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mall and the great are there,and the slaves are freed from their owner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hy is light given to those in misery,and life to the bitter of soul,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ose who long for death that does not come,who search for it more than for hidden treasure,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are filled with gladnessand rejoice when they reach the grave?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is life given to a manwhose way is hidden,whom God has hedged in?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sighing has become my daily food;my groans pour out like water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I feared has come upon me;what I dreaded has happened to m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no peace, no quietness;I have no rest, but only turmoil.”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this, Job opened his mouth and cursed the day of his birth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aid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May the day of my birth perish,and the night that said, ‘A boy is conceived!’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day—may it turn to darkness;may God above not care about it;may no light shine on i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gloom and utter darkness claim it once more;may a cloud settle over it;may blackness overwhelm i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night—may thick darkness seize it;may it not be included among the days of the yearnor be entered in any of the month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at night be barren;may no shout of joy be heard in i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2026-09-16T23:57:43Z</dcterms:created>
  <dcterms:modified xsi:type="dcterms:W3CDTF">2026-09-16T23:57:43Z</dcterms:modified>
  <dc:title>Bible.com.au: Job 3:1-26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