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323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curse days curse that day,those who are ready to rouse Leviath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its morning stars become dark;may it wait for daylight in vainand not see the first rays of dawn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did not shut the doors of the womb on meto hide trouble from my ey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y did I not perish at birth,and die as I came from the womb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ere there knees to receive meand breasts that I might be nurse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I would be lying down in peace;I would be asleep and at rest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kings and rulers of the earth,who built for themselves places now lying in ruin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princes who had gold,who filled their houses with sil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hy was I not hidden away in the ground like a stillborn child,like an infant who never saw the light of day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wicked cease from turmoil,and there the weary are at res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peak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ptives also enjoy their ease;they no longer hear the slave driver’s shou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mall and the great are there,and the slaves are freed from their owne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y is light given to those in misery,and life to the bitter of soul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ose who long for death that does not come,who search for it more than for hidden treasure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re filled with gladnessand rejoice when they reach the grave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life given to a manwhose way is hidden,whom God has hedged in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ighing has become my daily food;my groans pour out like wat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 feared has come upon me;what I dreaded has happened to 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 peace, no quietness;I have no rest, but only turmoil.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, Job opened his mouth and cursed the day of his bi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y the day of my birth perish,and the night that said, ‘A boy is conceived!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day—may it turn to darkness;may God above not care about it;may no light shine on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loom and utter darkness claim it once more;may a cloud settle over it;may blackness overwhelm 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night—may thick darkness seize it;may it not be included among the days of the yearnor be entered in any of the month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at night be barren;may no shout of joy be heard in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2026-07-22T10:27:41Z</dcterms:created>
  <dcterms:modified xsi:type="dcterms:W3CDTF">2026-07-22T10:27:41Z</dcterms:modified>
  <dc:title>Bible.com.au: Job 3:1-26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