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6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curse days curse that day,those who are ready to rouse Leviath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become dark;may it wait for daylight in vainand not see the first rays of daw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id not shut the doors of the womb on meto hide troubl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I not perish at birth,and die as I came from the womb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ere there knees to receive meand breasts that I might be nurs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 would be lying down in peace;I would be asleep and at re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rulers of the earth,who built for themselves places now lying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inces who had gold,who filled their houses with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 hidden away in the ground like a stillborn child,like an infant who never saw the light of da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urmoil,and there the weary are at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ptives also enjoy their ease;they no longer hear the slave driver’s sh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the great are there,and the slaves are freed from their own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is light given to those in misery,and life to the bitter of sou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long for death that does not come,who search for it more than for hidden 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 gladnessand rejoice when they reach the grav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 a manwhose way is hidden,whom God has hedged 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ghing has become my daily food;my groans pour out like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feared has come upon me;what I dreaded has happened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quietness;I have no rest, but only turmoil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opened his mouth and cursed the day of his bi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the day of my birth perish,and the night that said, ‘A boy is conceived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ay—may it turn to darkness;may God above not care about it;may no light shine o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loom and utter darkness claim it once more;may a cloud settle over it;may blackness overwhel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—may thick darkness seize it;may it not be included among the days of the yearnor be entered in any of the mon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night be barren;may no shout of joy be heard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2026-07-22T09:25:30Z</dcterms:created>
  <dcterms:modified xsi:type="dcterms:W3CDTF">2026-07-22T09:25:30Z</dcterms:modified>
  <dc:title>Bible.com.au: Job 3:1-26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