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7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beasts do not set foot on it,and no lion prowls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assault the flinty rock with their handsand lay bare the roots of the mount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nnel through the rock;their eyes see all its tr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the sources of the riversand bring hidden things to l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can wisdom be found?Where does understanding dwell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ortal comprehends its worth;it cannot be foun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ep says, “It is not in me”;the sea says, “It is not with 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the finest gold,nor can its price be weighed out in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the gold of Ophir,with precious onyx or lapis lazul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gold nor crystal can compare with it,nor can it be had for jewels of 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rlude: Where Wisdom Is Fou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al and jasper are not worthy of mention;the price of wisdom is beyond rub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Cush cannot compare with it;it cannot be bought with pure go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does wisdom come from?Where does understanding dwell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dden from the eyes of every living thing,concealed even from the birds in the sk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“Only a rumor of it has reached our ears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s the way to itand he alone knows where it dwell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views the ends of the earthand sees everything under the heave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force of the windand measured out the waters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and a path for the thunderstorm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looked at wisdom and appraised it;he confirmed it and tested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mine for silverand a place where gold is refin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 human race,“The fear of the Lord—that is wisdom,and to shun evil is understanding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from the earth,and copper is smelted from 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als put an end to the darkness;they search out the farthest recessesfor ore in the blackest 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from human dwellings they cut a shaft,in places untouched by human feet;far from other people they dangle and s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from which food comes,is transformed below as by fir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pis lazuli comes from its rocks,and its dust contains nuggets of g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bird of prey knows that hidden path,no falcon’s eye has see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2026-08-23T16:06:46Z</dcterms:created>
  <dcterms:modified xsi:type="dcterms:W3CDTF">2026-08-23T16:06:46Z</dcterms:modified>
  <dc:title>Bible.com.au: Job 28:1-28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