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029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ud beasts do not set foot on it,and no lion prowls t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assault the flinty rock with their handsand lay bare the roots of the mounta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unnel through the rock;their eyes see all its treasur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arch the sources of the riversand bring hidden things to ligh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re can wisdom be found?Where does understanding dwell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ortal comprehends its worth;it cannot be found in the land of the liv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ep says, “It is not in me”;the sea says, “It is not with me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annot be bought with the finest gold,nor can its price be weighed out in sil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annot be bought with the gold of Ophir,with precious onyx or lapis lazul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gold nor crystal can compare with it,nor can it be had for jewels of gol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terlude: Where Wisdom Is Foun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al and jasper are not worthy of mention;the price of wisdom is beyond rubi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paz of Cush cannot compare with it;it cannot be bought with pure gol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n does wisdom come from?Where does understanding dwell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hidden from the eyes of every living thing,concealed even from the birds in the sk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uction and Death say,“Only a rumor of it has reached our ears.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understands the way to itand he alone knows where it dwells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views the ends of the earthand sees everything under the heave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established the force of the windand measured out the waters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made a decree for the rainand a path for the thunderstorm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looked at wisdom and appraised it;he confirmed it and tested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mine for silverand a place where gold is refin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to the human race,“The fear of the Lord—that is wisdom,and to shun evil is understanding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ron is taken from the earth,and copper is smelted from o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tals put an end to the darkness;they search out the farthest recessesfor ore in the blackest dark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r from human dwellings they cut a shaft,in places untouched by human feet;far from other people they dangle and sw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, from which food comes,is transformed below as by fire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pis lazuli comes from its rocks,and its dust contains nuggets of g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bird of prey knows that hidden path,no falcon’s eye has seen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2026-06-24T07:38:02Z</dcterms:created>
  <dcterms:modified xsi:type="dcterms:W3CDTF">2026-06-24T07:38:02Z</dcterms:modified>
  <dc:title>Bible.com.au: Job 28:1-28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