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030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7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hope have the godless when they are cut off,when God takes away their life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God listen to their crywhen distress comes upon them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they find delight in the Almighty?Will they call on God at all time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ill teach you about the power of God;the ways of the Almighty I will not concea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all seen this yourselves.Why then this meaningless talk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re is the fate God allots to the wicked,the heritage a ruthless man receives from the Almighty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ever many his children, their fate is the sword;his offspring will never have enough to ea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lague will bury those who survive him,and their widows will not weep for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heaps up silver like dustand clothes like piles of clay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he lays up the righteous will wear,and the innocent will divide his silv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’s Final Word to His Friend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use he builds is like a moth’s cocoon,like a hut made by a watchma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es down wealthy, but will do so no more;when he opens his eyes, all is gon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overtake him like a flood;a tempest snatches him away in the nigh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st wind carries him off, and he is gone;it sweeps him out of his plac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hurls itself against him without mercyas he flees headlong from its pow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laps its hands in derisionand hisses him out of his place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b continued his discours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s surely as God lives, who has denied me justice,the Almighty, who has made my life bitter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long as I have life within me,the breath of God in my nostril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ps will not say anything wicked,and my tongue will not utter l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ever admit you are in the right;till I die, I will not deny my integri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intain my innocence and never let go of it;my conscience will not reproach me as long as I liv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y my enemy be like the wicked,my adversary like the unjust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2026-06-24T07:38:47Z</dcterms:created>
  <dcterms:modified xsi:type="dcterms:W3CDTF">2026-06-24T07:38:47Z</dcterms:modified>
  <dc:title>Bible.com.au: Job 27:1-23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