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6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minion and awe belong to God;he establishes order in the heights of heav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his forces be numbered?On whom does his light not ri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a mortal be righteous before God?How can one born of woman be pur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ven the moon is not brightand the stars are not pure in his eye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a mortal, who is but a maggot—a human being, who is only a worm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2026-06-05T03:25:11Z</dcterms:created>
  <dcterms:modified xsi:type="dcterms:W3CDTF">2026-06-05T03:25:11Z</dcterms:modified>
  <dc:title>Bible.com.au: Job 25:1-6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