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142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5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lda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ildad the Shuhite replie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ominion and awe belong to God;he establishes order in the heights of heave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his forces be numbered?On whom does his light not ris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then can a mortal be righteous before God?How can one born of woman be pure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even the moon is not brightand the stars are not pure in his eyes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less a mortal, who is but a maggot—a human being, who is only a worm!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2026-08-05T02:46:03Z</dcterms:created>
  <dcterms:modified xsi:type="dcterms:W3CDTF">2026-08-05T02:46:03Z</dcterms:modified>
  <dc:title>Bible.com.au: Job 25:1-6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