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53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4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therless child is snatched from the breast;the infant of the poor is seized for a deb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cking clothes, they go about naked;they carry the sheaves, but still go hungr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ush olives among the terraces;they tread the winepresses, yet suffer thir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oans of the dying rise from the city,and the souls of the wounded cry out for help.But God charges no one with wrongdo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 are those who rebel against the light,who do not know its waysor stay in its path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daylight is gone, the murderer rises up,kills the poor and needy,and in the night steals forth like a thie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of the adulterer watches for dusk;he thinks, ‘No eye will see me,’and he keeps his face conceal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rk, thieves break into houses,but by day they shut themselves in;they want nothing to do with the l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of them, midnight is their morning;they make friends with the terrors of darkne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et they are foam on the surface of the water;their portion of the land is cursed,so that no one goes to the vineyar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y does the Almighty not set times for judgment?Why must those who know him look in vain for such days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at and drought snatch away the melted snow,so the grave snatches away those who have sinn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b forgets them,the worm feasts on them;the wicked are no longer rememberedbut are broken like a tr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rey on the barren and childless woman,and to the widow they show no kindne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drags away the mighty by his power;though they become established, they have no assurance of lif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y let them rest in a feeling of security,but his eyes are on their way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little while they are exalted, and then they are gone;they are brought low and gathered up like all others;they are cut off like heads of gr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this is not so, who can prove me falseand reduce my words to nothing?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those who move boundary stones;they pasture flocks they have stol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rive away the orphan’s donkeyand take the widow’s ox in pledg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rust the needy from the pathand force all the poor of the land into hid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wild donkeys in the desert,the poor go about their labor of foraging food;the wasteland provides food for their childr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ther fodder in the fieldsand glean in the vineyards of the wick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cking clothes, they spend the night naked;they have nothing to cover themselves in the c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renched by mountain rainsand hug the rocks for lack of shel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2026-07-24T07:44:00Z</dcterms:created>
  <dcterms:modified xsi:type="dcterms:W3CDTF">2026-07-24T07:44:00Z</dcterms:modified>
  <dc:title>Bible.com.au: Job 24:1-25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