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05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if I go to the east, he is not there;if I go to the west, I do not find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is at work in the north, I do not see him;when he turns to the south, I catch no glimpse of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knows the way that I take;when he has tested me, I will come forth as g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eet have closely followed his steps;I have kept to his way without turning asid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departed from the commands of his lips;I have treasured the words of his mouth more than my daily brea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he stands alone, and who can oppose him?He does whatever he pleas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rries out his decree against me,and many such plans he still has in sto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I am terrified before him;when I think of all this, I fear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made my heart faint;the Almighty has terrified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am not silenced by the darkness,by the thick darkness that covers my f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ven today my complaint is bitter;his hand is heavy in spite of my groan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I knew where to find him;if only I could go to his dwelling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state my case before himand fill my mouth with argumen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find out what he would answer me,and consider what he would say to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he vigorously oppose me?No, he would not press charges against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upright can establish their innocence before him,and there I would be delivered forever from my judg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2026-05-20T05:17:30Z</dcterms:created>
  <dcterms:modified xsi:type="dcterms:W3CDTF">2026-05-20T05:17:30Z</dcterms:modified>
  <dc:title>Bible.com.au: Job 23:1-17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