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3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go to the east, he is not there;if I go to the west, I do not fin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t work in the north, I do not see him;when he turns to the south, I catch no glimpse of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s the way that I take;when he has tested me, I will come forth as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have closely followed his steps;I have kept to his way without turning a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e commands of his lips;I have treasured the words of his mouth more than my daily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he stands alone, and who can oppose him?He does whatever he plea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ries out his decree against me,and many such plans he still has in st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terrified before him;when I think of all this, I fea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 heart faint;the Almighty has terrifi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not silenced by the darkness,by the thick darkness that covers m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today my complaint is bitter;his hand is heavy in spite of my gro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knew where to find him;if only I could go to his dwelling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ate my case before himand fill my mouth with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ind out what he would answer me,and consider what he would say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vigorously oppose me?No, he would not press charges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upright can establish their innocence before him,and there I would be delivered forever from my jud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2026-07-20T15:57:12Z</dcterms:created>
  <dcterms:modified xsi:type="dcterms:W3CDTF">2026-07-20T15:57:12Z</dcterms:modified>
  <dc:title>Bible.com.au: Job 23:1-17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