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40306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22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you were a powerful man, owning land—an honored man, living on i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ent widows away empty-handedand broke the strength of the father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 snares are all around you,why sudden peril terrifies you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it is so dark you cannot see,and why a flood of water cover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not God in the heights of heaven?And see how lofty are the highest stars!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you say, ‘What does God know?Does he judge through such darkness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ck clouds veil him, so he does not see usas he goes about in the vaulted heavens.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l you keep to the old paththat the wicked have trod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ere carried off before their time,their foundations washed away by a floo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aid to God, ‘Leave us alone!What can the Almighty do to us?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iphaz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it was he who filled their houses with good things,so I stand aloof from the plans of the wicke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ee their ruin and rejoice;the innocent mock them, saying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urely our foes are destroyed,and fire devours their wealth.’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ubmit to God and be at peace with him;in this way prosperity will come to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ept instruction from his mouthand lay up his words in your hear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turn to the Almighty, you will be restored:If you remove wickedness far from your tent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sign your nuggets to the dust,your gold of Ophir to the rocks in the ravines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Almighty will be your gold,the choicest silver for you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then you will find delight in the Almightyand will lift up your face to Go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pray to him, and he will hear you,and you will fulfill your vow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you decide on will be done,and light will shine on your ways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eople are brought low and you say, ‘Lift them up!’then he will save the downcast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eliver even one who is not innocent,who will be delivered through the cleanness of your hands.”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an a man be of benefit to God?Can even a wise person benefit him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pleasure would it give the Almighty if you were righteous?What would he gain if your ways were blameless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s it for your piety that he rebukes youand brings charges against you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your wickedness great?Are not your sins endles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emanded security from your relatives for no reason;you stripped people of their clothing, leaving them nak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gave no water to the wearyand you withheld food from the hungry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2026-07-25T21:20:13Z</dcterms:created>
  <dcterms:modified xsi:type="dcterms:W3CDTF">2026-07-25T21:20:13Z</dcterms:modified>
  <dc:title>Bible.com.au: Job 22:1-30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