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06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were a powerful man, owning land—an honored man, living 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sent widows away empty-handedand broke the strength of the fatherl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snares are all around you,why sudden peril terrifies you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it is so dark you cannot see,and why a flood of water covers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 not God in the heights of heaven?And see how lofty are the highest stars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say, ‘What does God know?Does he judge through suc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ck clouds veil him, so he does not see usas he goes about in the vaulted heavens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keep to the old paththat the wicked have tr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carried off before their time,their foundations washed away by a floo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o God, ‘Leave us alone!What can the Almighty do to us?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t was he who filled their houses with good things,so I stand aloof from the plans of the wick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their ruin and rejoice;the innocent mock them, saying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rely our foes are destroyed,and fire devours their wealth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ubmit to God and be at peace with him;in this way prosperity will come 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instruction from his mouthand lay up his words in your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turn to the Almighty, you will be restored:If you remove wickedness far from your tent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sign your nuggets to the dust,your gold of Ophir to the rocks in the ravine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lmighty will be your gold,the choicest silver for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n you will find delight in the Almightyand will lift up your face to G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ray to him, and he will hear you,and you will fulfill your vow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decide on will be done,and light will shine on your way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are brought low and you say, ‘Lift them up!’then he will save the downcas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deliver even one who is not innocent,who will be delivered through the cleanness of your hands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 a man be of benefit to God?Can even a wise person benefit him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leasure would it give the Almighty if you were righteous?What would he gain if your ways were blameles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 it for your piety that he rebukes youand brings charges against yo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your wickedness great?Are not your sins endles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manded security from your relatives for no reason;you stripped people of their clothing, leaving them nak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no water to the wearyand you withheld food from the hungr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2026-07-25T21:20:13Z</dcterms:created>
  <dcterms:modified xsi:type="dcterms:W3CDTF">2026-07-25T21:20:13Z</dcterms:modified>
  <dc:title>Bible.com.au: Job 22:1-30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