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366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e their children established around them,their offspring before their ey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omes are safe and free from fear;the rod of God is not on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bulls never fail to breed;their cows calve and do not miscar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nd forth their children as a flock;their little ones dance abou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ing to the music of timbrel and lyre;they make merry to the sound of the pip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nd their years in prosperityand go down to the grave in pea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y say to God, ‘Leave us alone!We have no desire to know your way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e Almighty, that we should serve him?What would we gain by praying to him?’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ir prosperity is not in their own hands,so I stand aloof from the plans of the wick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et how often is the lamp of the wicked snuffed out?How often does calamity come upon them,the fate God allots in his anger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often are they like straw before the wind,like chaff swept away by a gal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said, ‘God stores up the punishment of the wicked for their children.’Let him repay the wicked, so that they themselves will experience it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own eyes see their destruction;let them drink the cup of the wrath of the Almight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do they care about the families they leave behindwhen their allotted months come to an end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n anyone teach knowledge to God,since he judges even the highest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person dies in full vigor,completely secure and at ease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ll nourished in body,bones rich with marrow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other dies in bitterness of soul,never having enjoyed anything goo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de by side they lie in the dust,and worms cover them bo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know full well what you are thinking,the schemes by which you would wrong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y, ‘Where now is the house of the great,the tents where the wicked lived?’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never questioned those who travel?Have you paid no regard to their accounts—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wicked are spared from the day of calamity,that they are delivered from the day of wrath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enounces their conduct to their face?Who repays them for what they have done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carried to the grave,and watch is kept over their tomb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il in the valley is sweet to them;everyone follows after them,and a countless throng goes before them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 how can you console me with your nonsense?Nothing is left of your answers but falsehood!”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sten carefully to my words;let this be the consolation you give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r with me while I speak,and after I have spoken, mock 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s my complaint directed to a human being?Why should I not be impatient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me and be appalled;clap your hand over your mou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think about this, I am terrified;trembling seizes my bod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the wicked live on,growing old and increasing in power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2026-06-09T15:52:36Z</dcterms:created>
  <dcterms:modified xsi:type="dcterms:W3CDTF">2026-06-09T15:52:36Z</dcterms:modified>
  <dc:title>Bible.com.au: Job 21:1-34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