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640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0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opha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Zophar the Naamath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y troubled thoughts prompt me to answerbecause I am greatly disturb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ear a rebuke that dishonors me,and my understanding inspires me to repl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urely you know how it has been from of old,ever since mankind was placed on the earth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mirth of the wicked is brief,the joy of the godless lasts but a mome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e pride of the godless person reaches to the heavensand his head touches the clouds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perish forever, like his own dung;those who have seen him will say, ‘Where is he?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dream he flies away, no more to be found,banished like a vision of the n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that saw him will not see him again;his place will look on him no mo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children must make amends to the poor;his own hands must give back his weal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thful vigor that fills his boneswill lie with him in the du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ough evil is sweet in his mouthand he hides it under his tongue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cannot bear to let it goand lets it linger in his mouth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is food will turn sour in his stomach;it will become the venom of serpents within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pit out the riches he swallowed;God will make his stomach vomit them up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uck the poison of serpents;the fangs of an adder will kill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enjoy the streams,the rivers flowing with honey and crea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he toiled for he must give back uneaten;he will not enjoy the profit from his trad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s oppressed the poor and left them destitute;he has seized houses he did not buil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urely he will have no respite from his craving;he cannot save himself by his treasur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is left for him to devour;his prosperity will not endur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idst of his plenty, distress will overtake him;the full force of misery will come upon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has filled his belly,God will vent his burning anger against himand rain down his blows on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flees from an iron weapon,a bronze-tipped arrow pierces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lls it out of his back,the gleaming point out of his liver.Terrors will come over him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tal darkness lies in wait for his treasures.A fire unfanned will consume himand devour what is left in his ten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will expose his guilt;the earth will rise up against hi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lood will carry off his house,rushing waters on the day of God’s wrat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is the fate God allots the wicked,the heritage appointed for them by God.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2026-10-03T17:16:54Z</dcterms:created>
  <dcterms:modified xsi:type="dcterms:W3CDTF">2026-10-03T17:16:54Z</dcterms:modified>
  <dc:title>Bible.com.au: Job 20:1-29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