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722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b 2: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is wife said to him, “Are you still maintaining your integrity? Curse God and di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replied, “You are talking like a foolish woman. Shall we accept good from God, and not trouble?”In all this, Job did not sin in what he sai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Job’s three friends, Eliphaz the Temanite, Bildad the Shuhite and Zophar the Naamathite, heard about all the troubles that had come upon him, they set out from their homes and met together by agreement to go and sympathize with him and comfort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they saw him from a distance, they could hardly recognize him; they began to weep aloud, and they tore their robes and sprinkled dust on their head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y sat on the ground with him for seven days and seven nights. No one said a word to him, because they saw how great his suffering wa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 another day the angels came to present themselves before the Lord, and Satan also came with them to present himself before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Lord said to Satan, “Where have you come from?”Satan answered the Lord, “From roaming throughout the earth, going back and forth on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 Lord said to Satan, “Have you considered my servant Job? There is no one on earth like him; he is blameless and upright, a man who fears God and shuns evil. And he still maintains his integrity, though you incited me against him to ruin him without any reas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kin for skin!” Satan replied. “A man will give all he has for his own lif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now stretch out your hand and strike his flesh and bones, and he will surely curse you to your fa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 said to Satan, “Very well, then, he is in your hands; but you must spare his lif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Satan went out from the presence of the Lord and afflicted Job with painful sores from the soles of his feet to the crown of his hea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Job took a piece of broken pottery and scraped himself with it as he sat among the ashes.]]></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2026-05-23T17:06:43Z</dcterms:created>
  <dcterms:modified xsi:type="dcterms:W3CDTF">2026-05-23T17:06:43Z</dcterms:modified>
  <dc:title>Bible.com.au: Job 2:1-13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