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4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6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heard many things like these;you are miserable comforters, all of yo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r long-winded speeches never end?What ails you that you keep on argui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could speak like you,if you were in my place;I could make fine speeches against youand shake my head at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mouth would encourage you;comfort from my lips would bring you relief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t if I speak, my pain is not relieved;and if I refrain, it does not go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, God, you have worn me out;you have devastated my entire househo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hriveled me up—and it has become a witness;my gauntness rises up and testifies against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ssails me and tears me in his angerand gnashes his teeth at me;my opponent fastens on me his piercing ey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pen their mouths to jeer at me;they strike my cheek in scornand unite together against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turned me over to the ungodlyand thrown me into the clutches of th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as well with me, but he shattered me;he seized me by the neck and crushed me.He has made me his targe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rchers surround me.Without pity, he pierces my kidneysand spills my gall on the grou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and again he bursts upon me;he rushes at me like a warrio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sewed sackcloth over my skinand buried my brow in the du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is red with weeping,dark shadows ring my eye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my hands have been free of violenceand my prayer is pu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arth, do not cover my blood;may my cry never be laid to rest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now my witness is in heaven;my advocate is on hig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intercessor is my friendas my eyes pour out tears to Go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behalf of a man he pleads with Godas one pleads for a frie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ly a few years will passbefore I take the path of no retur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2026-09-22T06:24:52Z</dcterms:created>
  <dcterms:modified xsi:type="dcterms:W3CDTF">2026-09-22T06:24:52Z</dcterms:modified>
  <dc:title>Bible.com.au: Job 16:1-22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