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presProps" Target="presProps.xml"/>
  <Relationship Id="rId42" Type="http://schemas.openxmlformats.org/officeDocument/2006/relationships/viewProps" Target="viewProps.xml"/>
  <Relationship Id="rId4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1261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5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listen in on God’s council?Do you have a monopoly on wisdom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do you know that we do not know?What insights do you have that we do not have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ray-haired and the aged are on our side,men even older than your fath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God’s consolations not enough for you,words spoken gently to you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has your heart carried you away,and why do your eyes flash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you vent your rage against Godand pour out such words from your mouth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hat are mortals, that they could be pure,or those born of woman, that they could be righteous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God places no trust in his holy ones,if even the heavens are not pure in his eyes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much less mortals, who are vile and corrupt,who drink up evil like water!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Listen to me and I will explain to you;let me tell you what I have seen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liphaz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the wise have declared,hiding nothing received from their ancestors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to whom alone the land was givenwhen no foreigners moved among them):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his days the wicked man suffers torment,the ruthless man through all the years stored up for him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rrifying sounds fill his ears;when all seems well, marauders attack him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espairs of escaping the realm of darkness;he is marked for the swor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anders about for food like a vulture;he knows the day of darkness is at han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stress and anguish fill him with terror;troubles overwhelm him, like a king poised to attack,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he shakes his fist at Godand vaunts himself against the Almighty,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fiantly charging against himwith a thick, strong shiel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ough his face is covered with fatand his waist bulges with flesh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Eliphaz the Temanite replied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inhabit ruined townsand houses where no one lives,houses crumbling to rubbl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no longer be rich and his wealth will not endure,nor will his possessions spread over the land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not escape the darkness;a flame will wither his shoots,and the breath of God’s mouth will carry him away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him not deceive himself by trusting what is worthless,for he will get nothing in return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his time he will wither,and his branches will not flourish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be like a vine stripped of its unripe grapes,like an olive tree shedding its blossoms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company of the godless will be barren,and fire will consume the tents of those who love bribes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onceive trouble and give birth to evil;their womb fashions deceit.”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ould a wise person answer with empty notionsor fill their belly with the hot east wind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uld they argue with useless words,with speeches that have no value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even undermine pietyand hinder devotion to Go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sin prompts your mouth;you adopt the tongue of the craft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own mouth condemns you, not mine;your own lips testify against you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re you the first man ever born?Were you brought forth before the hills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1">
  <a:themeElements>
    <a:clrScheme name="Theme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2026-06-25T14:05:44Z</dcterms:created>
  <dcterms:modified xsi:type="dcterms:W3CDTF">2026-06-25T14:05:44Z</dcterms:modified>
  <dc:title>Bible.com.au: Job 15:1-35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