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t the scent of water it will budand put forth shoot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dies and is laid low;he breathes his last and is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 of a lake dries upor a riverbed becomes parched and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ies down and does not rise;till the heavens are no more, people will not awakeor be roused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you would hide me in the graveand conceal me till your anger has passed!If only you would set me a timeand then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dies, will they live again?All the days of my hard serviceI will wait for my renewal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and I will answer you;you will long for the creature your hands have ma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count my stepsbut not keep track of my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offenses will be sealed up in a bag;you will cover over my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 a mountain erodes and crumblesand as a rock is moved from its 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s, born of woman,are of few days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 away stonesand torrents wash away the soil,so you destroy a person’s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them once for all, and they are gone;you change their countenance and send the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ir children are honored, they do not know it;if their offspring are brought low, they do not se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l but the pain of their own bodiesand mourn only for themselv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ing up like flowers and wither away;like fleeting shadows, they do not end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x your eye on them?Will you bring them before you for judgmen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what is pure from the impure?No 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days are determined;you have decreed the number of his monthsand have set limits he cannot ex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away from him and let him alone,till he has put in his time like a hired labor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 least there is hope for a tree:If it is cut down, it will sprout again,and its new shoots will not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may grow old in the groundand its stump die in the 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2026-07-22T23:32:55Z</dcterms:created>
  <dcterms:modified xsi:type="dcterms:W3CDTF">2026-07-22T23:32:55Z</dcterms:modified>
  <dc:title>Bible.com.au: Job 14:1-22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