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379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2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repli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Doubtless you are the only people who matter,and wisdom will die with you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have a mind as well as you;I am not inferior to you.Who does not know all these things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have become a laughingstock to my friends,though I called on God and he answered—a mere laughingstock, though righteous and blameless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are at ease have contempt for misfortuneas the fate of those whose feet are slipp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ents of marauders are undisturbed,and those who provoke God are secure—those God has in his ha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ut ask the animals, and they will teach you,or the birds in the sky, and they will tell you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speak to the earth, and it will teach you,or let the fish in the sea inform you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of all these does not knowthat the hand of the Lord has done this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is hand is the life of every creatureand the breath of all manki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not the ear test wordsas the tongue tastes food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not wisdom found among the aged?Does not long life bring understanding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o God belong wisdom and power;counsel and understanding are hi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he tears down cannot be rebuilt;those he imprisons cannot be releas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e holds back the waters, there is drought;if he lets them loose, they devastate the lan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belong strength and insight;both deceived and deceiver are hi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ads rulers away strippedand makes fools of judg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akes off the shackles put on by kingsand ties a loincloth around their wais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ads priests away strippedand overthrows officials long establish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ilences the lips of trusted advisersand takes away the discernment of elder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ours contempt on noblesand disarms the might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veals the deep things of darknessand brings utter darkness into the ligh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s nations great, and destroys them;he enlarges nations, and disperses the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eprives the leaders of the earth of their reason;he makes them wander in a trackless wast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rope in darkness with no light;he makes them stagger like drunkard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2026-10-19T14:54:43Z</dcterms:created>
  <dcterms:modified xsi:type="dcterms:W3CDTF">2026-10-19T14:54:43Z</dcterms:modified>
  <dc:title>Bible.com.au: Job 12:1-25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