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7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higher than the heavens above—what can you do?They are deeper than the depths below—what can you know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measure is longer than the earthand wider than the se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he comes along and confines you in prisonand convenes a court, who can oppose him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recognizes deceivers;and when he sees evil, does he not take not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tless can no more become wisethan a wild donkey’s colt can be born hu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et if you devote your heart to himand stretch out your hands to him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put away the sin that is in your handand allow no evil to dwell in your tent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, free of fault, you will lift up your face;you will stand firm and without fea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urely forget your trouble,recalling it only as waters gone b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e will be brighter than noonday,and darkness will become like morn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secure, because there is hope;you will look about you and take your rest in safe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ie down, with no one to make you afraid,and many will court your favo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eyes of the wicked will fail,and escape will elude them;their hope will become a dying gasp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Zophar the Naamathite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re all these words to go unanswered?Is this talker to be vindicat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r idle talk reduce others to silence?Will no one rebuke you when you mock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y to God, ‘My beliefs are flawlessand I am pure in your sight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how I wish that God would speak,that he would open his lips against you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sclose to you the secrets of wisdom,for true wisdom has two sides.Know this: God has even forgotten some of your s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you fathom the mysteries of God?Can you probe the limits of the Almighty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2026-06-01T22:37:07Z</dcterms:created>
  <dcterms:modified xsi:type="dcterms:W3CDTF">2026-06-01T22:37:07Z</dcterms:modified>
  <dc:title>Bible.com.au: Job 11:1-20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