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66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molded me like clay.Will you now turn me 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not pour me out like milkand curdle me like chee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the me with skin and fleshand knit me together with bones and sinew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me life and showed me kindness,and in your providence watched over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this is what you concealed in your heart,and I know that this was in your min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ned, you would be watching meand would not let my offense go unpunish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guilty—woe to me!Even if I am innocent, I cannot lift my head,for I am full of shameand drowned in my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old my head high, you stalk me like a lionand again display your awesome power agains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new witnesses against meand increase your anger toward me;your forces come against me wave upon w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then did you bring me out of the womb?I wish I had died before any eye saw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loathe my very life;therefore I will give free rein to my complaintand speak out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had never come into being,or had been carried straight from the womb to the grav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few days almost over?Turn away from me so I can have a moment’s jo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to the place of no return,to the land of gloom and utter darknes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land of deepest night,of utter darkness and disorder,where even the light is like darknes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God: Do not declare me guilty,but tell me what charges you have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it please you to oppress me,to spurn the work of your hands,while you smile on the plans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eyes of flesh?Do you see as a mortal se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days like those of a mortalor your years like those of a strong ma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ust search out my faultsand probe after my sin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know that I am not guiltyand that no one can rescue me from your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hands shaped me and made me.Will you now turn and destroy 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2026-09-02T12:01:26Z</dcterms:created>
  <dcterms:modified xsi:type="dcterms:W3CDTF">2026-09-02T12:01:26Z</dcterms:modified>
  <dc:title>Bible.com.au: Job 10:1-22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