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520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neighbors and those who had formerly seen him begging asked, “Isn’t this the same man who used to sit and be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me claimed that he was.Others said, “No, he only looks like him.”But he himself insisted, “I am the 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then were your eyes opened?” they ask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plied, “The man they call Jesus made some mud and put it on my eyes. He told me to go to Siloam and wash. So I went and washed, and then I could s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 is this man?” they asked him.“I don’t know,” he said.The Pharisees Investigate the Heal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brought to the Pharisees the man who had been bl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day on which Jesus had made the mud and opened the man’s eyes was a Sabb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e Pharisees also asked him how he had received his sight. “He put mud on my eyes,” the man replied, “and I washed, and now I s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of the Pharisees said, “This man is not from God, for he does not keep the Sabbath.”But others asked, “How can a sinner perform such signs?” So they were divi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turned again to the blind man, “What have you to say about him? It was your eyes he opened.”The man replied, “He is a proph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Man Born Bli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till did not believe that he had been blind and had received his sight until they sent for the man’s par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 this your son?” they asked. “Is this the one you say was born blind? How is it that now he can s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know he is our son,” the parents answered, “and we know he was born bli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ow he can see now, or who opened his eyes, we don’t know. Ask him. He is of age; he will speak for him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s parents said this because they were afraid of the Jewish leaders, who already had decided that anyone who acknowledged that Jesus was the Messiah would be put out of the synagogu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was why his parents said, “He is of age; ask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second time they summoned the man who had been blind. “Give glory to God by telling the truth,” they said. “We know this man is a sin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replied, “Whether he is a sinner or not, I don’t know. One thing I do know. I was blind but now I s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y asked him, “What did he do to you? How did he open your ey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nswered, “I have told you already and you did not listen. Why do you want to hear it again? Do you want to become his disciples to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he went along, he saw a man blind from bi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y hurled insults at him and said, “You are this fellow’s disciple! We are disciples of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know that God spoke to Moses, but as for this fellow, we don’t even know where he comes fr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an answered, “Now that is remarkable! You don’t know where he comes from, yet he opened my ey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e know that God does not listen to sinners. He listens to the godly person who does his wi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body has ever heard of opening the eyes of a man born bli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this man were not from God, he could do noth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o this they replied, “You were steeped in sin at birth; how dare you lecture us!” And they threw him out.Spiritual Blindne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heard that they had thrown him out, and when he found him, he said, “Do you believe in the Son of M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o is he, sir?” the man asked. “Tell me so that I may believe in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said, “You have now seen him; in fact, he is the one speaking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is disciples asked him, “Rabbi, who sinned, this man or his parents, that he was born blin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man said, “Lord, I believe,” and he worshiped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said, “For judgment I have come into this world, so that the blind will see and those who see will become bli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me Pharisees who were with him heard him say this and asked, “What? Are we blind too?”]]></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said, “If you were blind, you would not be guilty of sin; but now that you claim you can see, your guilt remai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ither this man nor his parents sinned,” said Jesus, “but this happened so that the works of God might be displayed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long as it is day, we must do the works of him who sent me. Night is coming, when no one can 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I am in the world, I am the light of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saying this, he spit on the ground, made some mud with the saliva, and put it on the man’s ey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he told him, “wash in the Pool of Siloam” (this word means “Sent”). So the man went and washed, and came home seeing.]]></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2026-06-19T02:23:05Z</dcterms:created>
  <dcterms:modified xsi:type="dcterms:W3CDTF">2026-06-19T02:23:05Z</dcterms:modified>
  <dc:title>Bible.com.au: John 9:1-41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