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8: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is, those who heard began to go away one at a time, the older ones first, until only Jesus was left, with the woman still standing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traightened up and asked her, “Woman, where are they? Has no one condemn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one, sir,” she said.“Then neither do I condemn you,” Jesus declared. “Go now and leave your life of sin.”————————————————————Dispute Over Jesus’ Testimo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poke again to the people, he said, “I am the light of the world. Whoever follows me will never walk in darkness, but will have the light of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harisees challenged him, “Here you are, appearing as your own witness; your testimony is not val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answered, “Even if I testify on my own behalf, my testimony is valid, for I know where I came from and where I am going. But you have no idea where I come from or where I am go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judge by human standards; I pass judgment on no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I do judge, my decisions are true, because I am not alone. I stand with the Father, who sen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your own Law it is written that the testimony of two witnesses is tr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one who testifies for myself; my other witness is the Father, who sen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Jesus went to the Mount of Ol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asked him, “Where is your father?”“You do not know me or my Father,” Jesus replied. “If you knew me, you would know my Father al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poke these words while teaching in the temple courts near the place where the offerings were put. Yet no one seized him, because his hour had not yet come.Dispute Over Who Jesus 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ce more Jesus said to them, “I am going away, and you will look for me, and you will die in your sin. Where I go, you cannot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made the Jews ask, “Will he kill himself? Is that why he says, ‘Where I go, you cannot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continued, “You are from below; I am from above. You are of this world; I am not of this wor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old you that you would die in your sins; if you do not believe that I am he, you will indeed die in your si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are you?” they asked.“Just what I have been telling you from the beginning,” Jesus repl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much to say in judgment of you. But he who sent me is trustworthy, and what I have heard from him I tell the wor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did not understand that he was telling them about his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esus said, “When you have lifted up the Son of Man, then you will know that I am he and that I do nothing on my own but speak just what the Father has taugh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dawn he appeared again in the temple courts, where all the people gathered around him, and he sat down to teac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one who sent me is with me; he has not left me alone, for I always do what pleases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as he spoke, many believed in him.Dispute Over Whose Children Jesus’ Opponents A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o the Jews who had believed him, Jesus said, “If you hold to my teaching, you are really my disci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you will know the truth, and the truth will set you fr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nswered him, “We are Abraham’s descendants and have never been slaves of anyone. How can you say that we shall be set fr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replied, “Very truly I tell you, everyone who sins is a slave to s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a slave has no permanent place in the family, but a son belongs to it fore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if the Son sets you free, you will be free inde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know that you are Abraham’s descendants. Yet you are looking for a way to kill me, because you have no room for my w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elling you what I have seen in the Father’s presence, and you are doing what you have heard from your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eachers of the law and the Pharisees brought in a woman caught in adultery. They made her stand before the grou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braham is our father,” they answered.“If you were Abraham’s children,” said Jesus, “then you would do what Abraham d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it is, you are looking for a way to kill me, a man who has told you the truth that I heard from God. Abraham did not do such thing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re doing the works of your own father.”“We are not illegitimate children,” they protested. “The only Father we have is God himself.”]]></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d to them, “If God were your Father, you would love me, for I have come here from God. I have not come on my own; God sent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is my language not clear to you? Because you are unable to hear what I s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 belong to your father, the devil, and you want to carry out your father’s desires. He was a murderer from the beginning, not holding to the truth, for there is no truth in him. When he lies, he speaks his native language, for he is a liar and the father of li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et because I tell the truth, you do not believe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Can any of you prove me guilty of sin? If I am telling the truth, why don’t you believe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oever belongs to God hears what God says. The reason you do not hear is that you do not belong to God.”Jesus’ Claims About Himself]]></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Jews answered him, “Aren’t we right in saying that you are a Samaritan and demon-posses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to Jesus, “Teacher, this woman was caught in the act of adulte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am not possessed by a demon,” said Jesus, “but I honor my Father and you dishonor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am not seeking glory for myself; but there is one who seeks it, and he is the judg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Very truly I tell you, whoever obeys my word will never see dea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t this they exclaimed, “Now we know that you are demon-possessed! Abraham died and so did the prophets, yet you say that whoever obeys your word will never taste dea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re you greater than our father Abraham? He died, and so did the prophets. Who do you think you a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replied, “If I glorify myself, my glory means nothing. My Father, whom you claim as your God, is the one who glorifies m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ough you do not know him, I know him. If I said I did not, I would be a liar like you, but I do know him and obey his wor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our father Abraham rejoiced at the thought of seeing my day; he saw it and was gla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ou are not yet fifty years old,” they said to him, “and you have seen Abraha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Very truly I tell you,” Jesus answered, “before Abraham was born, I 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Law Moses commanded us to stone such women. Now what do you sa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t this, they picked up stones to stone him, but Jesus hid himself, slipping away from the temple ground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re using this question as a trap, in order to have a basis for accusing him.But Jesus bent down and started to write on the ground with his fi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kept on questioning him, he straightened up and said to them, “Let any one of you who is without sin be the first to throw a stone at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he stooped down and wrote on the groun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2026-08-21T14:45:13Z</dcterms:created>
  <dcterms:modified xsi:type="dcterms:W3CDTF">2026-08-21T14:45:13Z</dcterms:modified>
  <dc:title>Bible.com.au: John 8:1-59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