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presProps" Target="presProps.xml"/>
  <Relationship Id="rId54" Type="http://schemas.openxmlformats.org/officeDocument/2006/relationships/viewProps" Target="viewProps.xml"/>
  <Relationship Id="rId5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328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8:12-5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spoke these words while teaching in the temple courts near the place where the offerings were put. Yet no one seized him, because his hour had not yet come.Dispute Over Who Jesus I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nce more Jesus said to them, “I am going away, and you will look for me, and you will die in your sin. Where I go, you cannot co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is made the Jews ask, “Will he kill himself? Is that why he says, ‘Where I go, you cannot co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he continued, “You are from below; I am from above. You are of this world; I am not of this worl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 told you that you would die in your sins; if you do not believe that I am he, you will indeed die in your si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o are you?” they asked.“Just what I have been telling you from the beginning,” Jesus repli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have much to say in judgment of you. But he who sent me is trustworthy, and what I have heard from him I tell the worl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y did not understand that he was telling them about his Fat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Jesus said, “When you have lifted up the Son of Man, then you will know that I am he and that I do nothing on my own but speak just what the Father has taught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one who sent me is with me; he has not left me alone, for I always do what pleases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Jesus spoke again to the people, he said, “I am the light of the world. Whoever follows me will never walk in darkness, but will have the light of lif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Even as he spoke, many believed in him.Dispute Over Whose Children Jesus’ Opponents A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o the Jews who had believed him, Jesus said, “If you hold to my teaching, you are really my discipl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you will know the truth, and the truth will set you fre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y answered him, “We are Abraham’s descendants and have never been slaves of anyone. How can you say that we shall be set fre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esus replied, “Very truly I tell you, everyone who sins is a slave to si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Now a slave has no permanent place in the family, but a son belongs to it forev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o if the Son sets you free, you will be free inde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 know that you are Abraham’s descendants. Yet you are looking for a way to kill me, because you have no room for my w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 am telling you what I have seen in the Father’s presence, and you are doing what you have heard from your fath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braham is our father,” they answered.“If you were Abraham’s children,” said Jesus, “then you would do what Abraham di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Pharisees challenged him, “Here you are, appearing as your own witness; your testimony is not vali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s it is, you are looking for a way to kill me, a man who has told you the truth that I heard from God. Abraham did not do such thing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You are doing the works of your own father.”“We are not illegitimate children,” they protested. “The only Father we have is God himself.”]]></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Jesus said to them, “If God were your Father, you would love me, for I have come here from God. I have not come on my own; God sent m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Why is my language not clear to you? Because you are unable to hear what I sa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You belong to your father, the devil, and you want to carry out your father’s desires. He was a murderer from the beginning, not holding to the truth, for there is no truth in him. When he lies, he speaks his native language, for he is a liar and the father of li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Yet because I tell the truth, you do not believe m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Can any of you prove me guilty of sin? If I am telling the truth, why don’t you believe m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Whoever belongs to God hears what God says. The reason you do not hear is that you do not belong to God.”Jesus’ Claims About Himself]]></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 Jews answered him, “Aren’t we right in saying that you are a Samaritan and demon-possess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I am not possessed by a demon,” said Jesus, “but I honor my Father and you dishonor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esus answered, “Even if I testify on my own behalf, my testimony is valid, for I know where I came from and where I am going. But you have no idea where I come from or where I am going.]]></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I am not seeking glory for myself; but there is one who seeks it, and he is the judg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Very truly I tell you, whoever obeys my word will never see deat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t this they exclaimed, “Now we know that you are demon-possessed! Abraham died and so did the prophets, yet you say that whoever obeys your word will never taste death.]]></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re you greater than our father Abraham? He died, and so did the prophets. Who do you think you ar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Jesus replied, “If I glorify myself, my glory means nothing. My Father, whom you claim as your God, is the one who glorifies m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Though you do not know him, I know him. If I said I did not, I would be a liar like you, but I do know him and obey his wor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Your father Abraham rejoiced at the thought of seeing my day; he saw it and was gla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You are not yet fifty years old,” they said to him, “and you have seen Abraham!”]]></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Very truly I tell you,” Jesus answered, “before Abraham was born, I am!”]]></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At this, they picked up stones to stone him, but Jesus hid himself, slipping away from the temple ground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judge by human standards; I pass judgment on no on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if I do judge, my decisions are true, because I am not alone. I stand with the Father, who sent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n your own Law it is written that the testimony of two witnesses is tru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am one who testifies for myself; my other witness is the Father, who sent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they asked him, “Where is your father?”“You do not know me or my Father,” Jesus replied. “If you knew me, you would know my Father also.”]]></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2026-06-15T09:42:54Z</dcterms:created>
  <dcterms:modified xsi:type="dcterms:W3CDTF">2026-06-15T09:42:54Z</dcterms:modified>
  <dc:title>Bible.com.au: John 8:12-59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