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presProps" Target="presProps.xml"/>
  <Relationship Id="rId78" Type="http://schemas.openxmlformats.org/officeDocument/2006/relationships/viewProps" Target="viewProps.xml"/>
  <Relationship Id="rId7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66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6:1-7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other of his disciples, Andrew, Simon Peter’s brother, spoke u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re is a boy with five small barley loaves and two small fish, but how far will they go among so man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said, “Have the people sit down.” There was plenty of grass in that place, and they sat down (about five thousand men were t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then took the loaves, gave thanks, and distributed to those who were seated as much as they wanted. He did the same with the fis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y had all had enough to eat, he said to his disciples, “Gather the pieces that are left over. Let nothing be wast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y gathered them and filled twelve baskets with the pieces of the five barley loaves left over by those who had eat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the people saw the sign Jesus performed, they began to say, “Surely this is the Prophet who is to come into the worl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s, knowing that they intended to come and make him king by force, withdrew again to a mountain by himself.Jesus Walks on the Wa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evening came, his disciples went down to the lak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re they got into a boat and set off across the lake for Capernaum. By now it was dark, and Jesus had not yet joined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Feeds the Five Thous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strong wind was blowing and the waters grew roug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y had rowed about three or four miles, they saw Jesus approaching the boat, walking on the water; and they were frighten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he said to them, “It is I; don’t be afra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y were willing to take him into the boat, and immediately the boat reached the shore where they were head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next day the crowd that had stayed on the opposite shore of the lake realized that only one boat had been there, and that Jesus had not entered it with his disciples, but that they had gone away alo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some boats from Tiberias landed near the place where the people had eaten the bread after the Lord had given thank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nce the crowd realized that neither Jesus nor his disciples were there, they got into the boats and went to Capernaum in search of Jesus.Jesus the Bread of Lif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ey found him on the other side of the lake, they asked him, “Rabbi, when did you get he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answered, “Very truly I tell you, you are looking for me, not because you saw the signs I performed but because you ate the loaves and had your fil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o not work for food that spoils, but for food that endures to eternal life, which the Son of Man will give you. For on him God the Father has placed his seal of approva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after this, Jesus crossed to the far shore of the Sea of Galilee (that is, the Sea of Tiberia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hey asked him, “What must we do to do the works God requir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s answered, “The work of God is this: to believe in the one he has se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they asked him, “What sign then will you give that we may see it and believe you? What will you do?]]></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ur ancestors ate the manna in the wilderness; as it is written: ‘He gave them bread from heaven to ea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sus said to them, “Very truly I tell you, it is not Moses who has given you the bread from heaven, but it is my Father who gives you the true bread from heav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the bread of God is the bread that comes down from heaven and gives life to the worl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ir,” they said, “always give us this brea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Jesus declared, “I am the bread of life. Whoever comes to me will never go hungry, and whoever believes in me will never be thirst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as I told you, you have seen me and still you do not believ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ll those the Father gives me will come to me, and whoever comes to me I will never drive aw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 great crowd of people followed him because they saw the signs he had performed by healing the sic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or I have come down from heaven not to do my will but to do the will of him who sent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is is the will of him who sent me, that I shall lose none of all those he has given me, but raise them up at the last da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my Father’s will is that everyone who looks to the Son and believes in him shall have eternal life, and I will raise them up at the last da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t this the Jews there began to grumble about him because he said, “I am the bread that came down from heave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y said, “Is this not Jesus, the son of Joseph, whose father and mother we know? How can he now say, ‘I came down from heave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top grumbling among yourselves,” Jesus answer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No one can come to me unless the Father who sent me draws them, and I will raise them up at the last da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t is written in the Prophets: ‘They will all be taught by God.’ Everyone who has heard the Father and learned from him comes to 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No one has seen the Father except the one who is from God; only he has seen the Fath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Very truly I tell you, the one who believes has eternal l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Jesus went up on a mountainside and sat down with his disciple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I am the bread of lif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Your ancestors ate the manna in the wilderness, yet they die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ut here is the bread that comes down from heaven, which anyone may eat and not di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I am the living bread that came down from heaven. Whoever eats this bread will live forever. This bread is my flesh, which I will give for the life of the worl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n the Jews began to argue sharply among themselves, “How can this man give us his flesh to eat?”]]></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Jesus said to them, “Very truly I tell you, unless you eat the flesh of the Son of Man and drink his blood, you have no life in you.]]></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Whoever eats my flesh and drinks my blood has eternal life, and I will raise them up at the last day.]]></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For my flesh is real food and my blood is real drink.]]></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Whoever eats my flesh and drinks my blood remains in me, and I in them.]]></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Just as the living Father sent me and I live because of the Father, so the one who feeds on me will live because of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Jewish Passover Festival was near.]]></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is is the bread that came down from heaven. Your ancestors ate manna and died, but whoever feeds on this bread will live forever.”]]></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He said this while teaching in the synagogue in Capernaum.Many Disciples Desert Jesus]]></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On hearing it, many of his disciples said, “This is a hard teaching. Who can accept it?”]]></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ware that his disciples were grumbling about this, Jesus said to them, “Does this offend you?]]></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n what if you see the Son of Man ascend to where he was before!]]></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e Spirit gives life; the flesh counts for nothing. The words I have spoken to you—they are full of the Spirit and life.]]></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Yet there are some of you who do not believe.” For Jesus had known from the beginning which of them did not believe and who would betray him.]]></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He went on to say, “This is why I told you that no one can come to me unless the Father has enabled them.”]]></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From this time many of his disciples turned back and no longer followed him.]]></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You do not want to leave too, do you?” Jesus asked the Twel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Jesus looked up and saw a great crowd coming toward him, he said to Philip, “Where shall we buy bread for these people to eat?”]]></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Simon Peter answered him, “Lord, to whom shall we go? You have the words of eternal life.]]></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We have come to believe and to know that you are the Holy One of God.”]]></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Then Jesus replied, “Have I not chosen you, the Twelve? Yet one of you is a devil!”]]></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He meant Judas, the son of Simon Iscariot, who, though one of the Twelve, was later to betray him.)]]></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asked this only to test him, for he already had in mind what he was going to d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hilip answered him, “It would take more than half a year’s wages to buy enough bread for each one to have a bite!”]]></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2026-06-23T04:52:14Z</dcterms:created>
  <dcterms:modified xsi:type="dcterms:W3CDTF">2026-06-23T04:52:14Z</dcterms:modified>
  <dc:title>Bible.com.au: John 6:1-71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