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presProps" Target="presProps.xml"/>
  <Relationship Id="rId54" Type="http://schemas.openxmlformats.org/officeDocument/2006/relationships/viewProps" Target="viewProps.xml"/>
  <Relationship Id="rId5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11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5:1-4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said to him, “Get up! Pick up your mat and walk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once the man was cured; he picked up his mat and walked.The day on which this took place was a Sabbath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the Jewish leaders said to the man who had been healed, “It is the Sabbath; the law forbids you to carry your mat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replied, “The man who made me well said to me, ‘Pick up your mat and walk.’ 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asked him, “Who is this fellow who told you to pick it up and walk?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an who was healed had no idea who it was, for Jesus had slipped away into the crowd that was ther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ter Jesus found him at the temple and said to him, “See, you are well again. Stop sinning or something worse may happen to you.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an went away and told the Jewish leaders that it was Jesus who had made him well.The Authority of the Son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, because Jesus was doing these things on the Sabbath, the Jewish leaders began to persecute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defense Jesus said to them, “My Father is always at his work to this very day, and I too am working.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ling at the Poo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reason they tried all the more to kill him; not only was he breaking the Sabbath, but he was even calling God his own Father, making himself equal with Go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gave them this answer: “Very truly I tell you, the Son can do nothing by himself; he can do only what he sees his Father doing, because whatever the Father does the Son also do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Father loves the Son and shows him all he does. Yes, and he will show him even greater works than these, so that you will be amaz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just as the Father raises the dead and gives them life, even so the Son gives life to whom he is pleased to give i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, the Father judges no one, but has entrusted all judgment to the Son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all may honor the Son just as they honor the Father. Whoever does not honor the Son does not honor the Father, who sent hi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Very truly I tell you, whoever hears my word and believes him who sent me has eternal life and will not be judged but has crossed over from death to lif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y truly I tell you, a time is coming and has now come when the dead will hear the voice of the Son of God and those who hear will liv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the Father has life in himself, so he has granted the Son also to have life in himself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has given him authority to judge because he is the Son of Ma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time later, Jesus went up to Jerusalem for one of the Jewish festival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 not be amazed at this, for a time is coming when all who are in their graves will hear his voice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ome out—those who have done what is good will rise to live, and those who have done what is evil will rise to be condemne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myself I can do nothing; I judge only as I hear, and my judgment is just, for I seek not to please myself but him who sent me.Testimonies About Jesus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I testify about myself, my testimony is not tru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nother who testifies in my favor, and I know that his testimony about me is tru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 have sent to John and he has testified to the truth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that I accept human testimony; but I mention it that you may be saved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was a lamp that burned and gave light, and you chose for a time to enjoy his light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have testimony weightier than that of John. For the works that the Father has given me to finish—the very works that I am doing—testify that the Father has sent m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ather who sent me has himself testified concerning me. You have never heard his voice nor seen his form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 is in Jerusalem near the Sheep Gate a pool, which in Aramaic is called Bethesda and which is surrounded by five covered colonnades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r does his word dwell in you, for you do not believe the one he sent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tudy the Scriptures diligently because you think that in them you have eternal life. These are the very Scriptures that testify about me,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you refuse to come to me to have life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do not accept glory from human beings,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know you. I know that you do not have the love of God in your hearts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ome in my Father’s name, and you do not accept me; but if someone else comes in his own name, you will accept him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can you believe since you accept glory from one another but do not seek the glory that comes from the only God?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do not think I will accuse you before the Father. Your accuser is Moses, on whom your hopes are set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believed Moses, you would believe me, for he wrote about me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ince you do not believe what he wrote, how are you going to believe what I say?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a great number of disabled people used to lie—the blind, the lame, the paralyzed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who was there had been an invalid for thirty-eight year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esus saw him lying there and learned that he had been in this condition for a long time, he asked him, “Do you want to get well?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ir,” the invalid replied, “I have no one to help me into the pool when the water is stirred. While I am trying to get in, someone else goes down ahead of me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2026-06-02T18:28:35Z</dcterms:created>
  <dcterms:modified xsi:type="dcterms:W3CDTF">2026-06-02T18:28:35Z</dcterms:modified>
  <dc:title>Bible.com.au: John 5:1-47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