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32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5:17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efense Jesus said to them, “My Father is always at his work to this very day, and I too am working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they tried all the more to kill him; not only was he breaking the Sabbath, but he was even calling God his own Father, making himself equal with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gave them this answer: “Very truly I tell you, the Son can do nothing by himself; he can do only what he sees his Father doing, because whatever the Father does the Son also do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ather loves the Son and shows him all he does. Yes, and he will show him even greater works than these, so that you will be amaz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ust as the Father raises the dead and gives them life, even so the Son gives life to whom he is pleased to give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the Father judges no one, but has entrusted all judgment to the So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all may honor the Son just as they honor the Father. Whoever does not honor the Son does not honor the Father, who sent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2026-06-09T14:43:44Z</dcterms:created>
  <dcterms:modified xsi:type="dcterms:W3CDTF">2026-06-09T14:43:44Z</dcterms:modified>
  <dc:title>Bible.com.au: John 5:17-23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