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4: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disciples had gone into the town to buy f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amaritan woman said to him, “You are a Jew and I am a Samaritan woman. How can you ask me for a drink?” (For Jews do not associate with Samarit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her, “If you knew the gift of God and who it is that asks you for a drink, you would have asked him and he would have given you living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r,” the woman said, “you have nothing to draw with and the well is deep. Where can you get this living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you greater than our father Jacob, who gave us the well and drank from it himself, as did also his sons and his livest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answered, “Everyone who drinks this water will be thirsty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oever drinks the water I give them will never thirst. Indeed, the water I give them will become in them a spring of water welling up to eternal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man said to him, “Sir, give me this water so that I won’t get thirsty and have to keep coming here to draw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ld her, “Go, call your husband and come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have no husband,” she replied.Jesus said to her, “You are right when you say you have no husb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alks With a Samaritan Wo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act is, you have had five husbands, and the man you now have is not your husband. What you have just said is quite tru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r,” the woman said, “I can see that you are a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ur ancestors worshiped on this mountain, but you Jews claim that the place where we must worship is in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man,” Jesus replied, “believe me, a time is coming when you will worship the Father neither on this mountain nor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Samaritans worship what you do not know; we worship what we do know, for salvation is from the Jew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a time is coming and has now come when the true worshipers will worship the Father in the Spirit and in truth, for they are the kind of worshipers the Father see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is spirit, and his worshipers must worship in the Spirit and in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oman said, “I know that Messiah” (called Christ) “is coming. When he comes, he will explain everything to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Jesus declared, “I, the one speaking to you—I am he.”The Disciples Rejoin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ust then his disciples returned and were surprised to find him talking with a woman. But no one asked, “What do you want?” or “Why are you talking with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sus learned that the Pharisees had heard that he was gaining and baptizing more disciples than Joh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leaving her water jar, the woman went back to the town and said to the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me, see a man who told me everything I ever did. Could this be the Mess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came out of the town and made their way toward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eanwhile his disciples urged him, “Rabbi, eat someth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said to them, “I have food to eat that you know nothing ab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is disciples said to each other, “Could someone have brought him fo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y food,” said Jesus, “is to do the will of him who sent me and to finish his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on’t you have a saying, ‘It’s still four months until harvest’? I tell you, open your eyes and look at the fields! They are ripe for harv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n now the one who reaps draws a wage and harvests a crop for eternal life, so that the sower and the reaper may be glad toge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the saying ‘One sows and another reaps’ is tr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in fact it was not Jesus who baptized, but his discipl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sent you to reap what you have not worked for. Others have done the hard work, and you have reaped the benefits of their labor.”Many Samaritans Belie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ny of the Samaritans from that town believed in him because of the woman’s testimony, “He told me everything I ever d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when the Samaritans came to him, they urged him to stay with them, and he stayed two day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because of his words many more became believ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said to the woman, “We no longer believe just because of what you said; now we have heard for ourselves, and we know that this man really is the Savior of the world.”Jesus Heals an Official’s S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the two days he left for Galile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Jesus himself had pointed out that a prophet has no honor in his own countr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he arrived in Galilee, the Galileans welcomed him. They had seen all that he had done in Jerusalem at the Passover Festival, for they also had been the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ce more he visited Cana in Galilee, where he had turned the water into wine. And there was a certain royal official whose son lay sick at Capernau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is man heard that Jesus had arrived in Galilee from Judea, he went to him and begged him to come and heal his son, who was close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left Judea and went back once more to Galile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Unless you people see signs and wonders,” Jesus told him, “you will never believ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royal official said, “Sir, come down before my child di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o,” Jesus replied, “your son will live.”The man took Jesus at his word and depart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ile he was still on the way, his servants met him with the news that his boy was liv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n he inquired as to the time when his son got better, they said to him, “Yesterday, at one in the afternoon, the fever left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the father realized that this was the exact time at which Jesus had said to him, “Your son will live.” So he and his whole household believe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is was the second sign Jesus performed after coming from Judea to Galile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he had to go through Samar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came to a town in Samaria called Sychar, near the plot of ground Jacob had given to his son Josep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acob’s well was there, and Jesus, tired as he was from the journey, sat down by the well. It was about no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a Samaritan woman came to draw water, Jesus said to her, “Will you give me a drink?”]]></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2026-06-22T01:41:19Z</dcterms:created>
  <dcterms:modified xsi:type="dcterms:W3CDTF">2026-06-22T01:41:19Z</dcterms:modified>
  <dc:title>Bible.com.au: John 4:1-54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