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17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4: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ever drinks the water I give them will never thirst. Indeed, the water I give them will become in them a spring of water welling up to eternal lif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2026-06-15T09:24:36Z</dcterms:created>
  <dcterms:modified xsi:type="dcterms:W3CDTF">2026-06-15T09:24:36Z</dcterms:modified>
  <dc:title>Bible.com.au: John 4:14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